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7" r:id="rId6"/>
    <p:sldId id="266" r:id="rId7"/>
    <p:sldId id="257" r:id="rId8"/>
    <p:sldId id="258" r:id="rId9"/>
    <p:sldId id="259" r:id="rId10"/>
    <p:sldId id="260" r:id="rId11"/>
    <p:sldId id="26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EAEDB8-585F-4A11-9427-6D4D37B30D8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BF8A3E-0390-43B2-8364-CF53C9940E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Cirkulatorni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coveka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Obeležiti delove srca&#10;Desna&#10;pretkomora&#10;Desna&#10;komora&#10;Leva&#10;pretkomora&#10;Leva&#10;komora&#10;Šuplje vene&#10;Plućne&#10;vene&#10;Aorta&#10;Plućna&#10;arte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8124"/>
            <a:ext cx="8817286" cy="661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rvni sudovi&#10;Arterije&#10;• Krvni sudovi koji vode krv od&#10;srca ka ostalim organima&#10;• Snažni i elastični zidovi&#10;• Aorta&#10;• Puls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26965" y="0"/>
            <a:ext cx="117814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Rečnik imunog sistema&#10;• Antigen&#10;• Strane čestice (bakterije, virusi, polen) koje&#10;dospevaju u naš organizam i izazivaju re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9816" cy="623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Rečnik imunog sistema&#10;• Limfociti&#10;• Leukociti koji imaju ulogu u stvaranju otpornosti&#10;organizma na bolesti tj. stvaranju 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67" y="-1"/>
            <a:ext cx="8736433" cy="6559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Objasni tipove imuniteta&#10;aktivan pasivan&#10;prirodni&#10;Stvaranje antitela nakon&#10;preležane bolesti (boginje,&#10;zauške). Organizam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106828" cy="6086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irkulatorni sistem čoveka&#10;• Zatvorenog tipa.&#10;• Osnovna uloga: obezbeđuje&#10;konstantnu cirkulaciju krvi,&#10;transport materija,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228600"/>
            <a:ext cx="10345742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Krv&#10;• Krv je jedino tečno tkivo u&#10;čovekovom telu.&#10;• Čine ga: krvna plazma i krvne&#10;ćelije.&#10;• Tri tipa krvnih ćelija: bela k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228600"/>
            <a:ext cx="9868696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Krvna zrnca&#10;Crvena krvna zrnca&#10;• Sočivastog su oblika&#10;• Nemaju jedro&#10;• Hemoglobin im daje crvenu&#10;boju&#10;• U centru hemoglob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71313" y="0"/>
            <a:ext cx="109689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Limfa&#10;• Tečnost koja se kreće limfnim sudovima i limfnim čvorovima, slična je&#10;krvnoj plazmi. U njoj se nalaze limfociti i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597857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Limfotok&#10;Sistem limfnih sudova u kojima se nalazi limfa.&#10;Limfni čvorovi, krajnici, slezina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56126" y="0"/>
            <a:ext cx="109715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stem-organa-za-cirkulacijuponavljanj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83"/>
            <a:ext cx="8991600" cy="67507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8931467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žni pojmovi-sistem organa za&#10;cirkulaciju&#10;• Zalistak&#10;• Pregrade u venama ili srcu koje sprečavaju vraćanje&#10;krvi.&#10;• Krvot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403" y="70466"/>
            <a:ext cx="9040597" cy="6787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3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Cirkulatorni sistem coveka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Cirkulatorni sistem coveka</dc:title>
  <dc:creator>Korisnik</dc:creator>
  <cp:lastModifiedBy>Korisnik</cp:lastModifiedBy>
  <cp:revision>2</cp:revision>
  <dcterms:created xsi:type="dcterms:W3CDTF">2020-03-24T14:32:56Z</dcterms:created>
  <dcterms:modified xsi:type="dcterms:W3CDTF">2020-03-24T14:52:08Z</dcterms:modified>
</cp:coreProperties>
</file>