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7" r:id="rId2"/>
    <p:sldId id="338" r:id="rId3"/>
    <p:sldId id="339" r:id="rId4"/>
    <p:sldId id="340" r:id="rId5"/>
    <p:sldId id="315" r:id="rId6"/>
    <p:sldId id="343" r:id="rId7"/>
    <p:sldId id="312" r:id="rId8"/>
    <p:sldId id="330" r:id="rId9"/>
    <p:sldId id="331" r:id="rId10"/>
    <p:sldId id="318" r:id="rId11"/>
    <p:sldId id="319" r:id="rId12"/>
    <p:sldId id="320" r:id="rId13"/>
    <p:sldId id="328" r:id="rId14"/>
    <p:sldId id="321" r:id="rId15"/>
    <p:sldId id="322" r:id="rId16"/>
    <p:sldId id="327" r:id="rId17"/>
    <p:sldId id="323" r:id="rId18"/>
    <p:sldId id="324" r:id="rId19"/>
    <p:sldId id="334" r:id="rId20"/>
    <p:sldId id="325" r:id="rId21"/>
    <p:sldId id="326" r:id="rId22"/>
    <p:sldId id="335" r:id="rId23"/>
    <p:sldId id="316" r:id="rId24"/>
    <p:sldId id="317" r:id="rId25"/>
    <p:sldId id="33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m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77" autoAdjust="0"/>
    <p:restoredTop sz="95332" autoAdjust="0"/>
  </p:normalViewPr>
  <p:slideViewPr>
    <p:cSldViewPr>
      <p:cViewPr varScale="1">
        <p:scale>
          <a:sx n="73" d="100"/>
          <a:sy n="73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2EEEC-DF79-4EAD-B7F0-9359F374120C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C1FFB-AC5E-4EBC-89F6-F1B5622ED9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1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113-02FC-4B89-B8C9-793CCA7D9E71}" type="datetimeFigureOut">
              <a:rPr lang="en-GB" smtClean="0"/>
              <a:pPr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88A9-9AD5-4B8D-AD51-1951AEE803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734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113-02FC-4B89-B8C9-793CCA7D9E71}" type="datetimeFigureOut">
              <a:rPr lang="en-GB" smtClean="0"/>
              <a:pPr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88A9-9AD5-4B8D-AD51-1951AEE803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100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113-02FC-4B89-B8C9-793CCA7D9E71}" type="datetimeFigureOut">
              <a:rPr lang="en-GB" smtClean="0"/>
              <a:pPr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88A9-9AD5-4B8D-AD51-1951AEE803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684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113-02FC-4B89-B8C9-793CCA7D9E71}" type="datetimeFigureOut">
              <a:rPr lang="en-GB" smtClean="0"/>
              <a:pPr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88A9-9AD5-4B8D-AD51-1951AEE803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608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113-02FC-4B89-B8C9-793CCA7D9E71}" type="datetimeFigureOut">
              <a:rPr lang="en-GB" smtClean="0"/>
              <a:pPr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88A9-9AD5-4B8D-AD51-1951AEE803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503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113-02FC-4B89-B8C9-793CCA7D9E71}" type="datetimeFigureOut">
              <a:rPr lang="en-GB" smtClean="0"/>
              <a:pPr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88A9-9AD5-4B8D-AD51-1951AEE803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7474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113-02FC-4B89-B8C9-793CCA7D9E71}" type="datetimeFigureOut">
              <a:rPr lang="en-GB" smtClean="0"/>
              <a:pPr/>
              <a:t>09/04/2020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88A9-9AD5-4B8D-AD51-1951AEE803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474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113-02FC-4B89-B8C9-793CCA7D9E71}" type="datetimeFigureOut">
              <a:rPr lang="en-GB" smtClean="0"/>
              <a:pPr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88A9-9AD5-4B8D-AD51-1951AEE803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205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113-02FC-4B89-B8C9-793CCA7D9E71}" type="datetimeFigureOut">
              <a:rPr lang="en-GB" smtClean="0"/>
              <a:pPr/>
              <a:t>09/04/2020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88A9-9AD5-4B8D-AD51-1951AEE803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329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113-02FC-4B89-B8C9-793CCA7D9E71}" type="datetimeFigureOut">
              <a:rPr lang="en-GB" smtClean="0"/>
              <a:pPr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88A9-9AD5-4B8D-AD51-1951AEE803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21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113-02FC-4B89-B8C9-793CCA7D9E71}" type="datetimeFigureOut">
              <a:rPr lang="en-GB" smtClean="0"/>
              <a:pPr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88A9-9AD5-4B8D-AD51-1951AEE803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645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13113-02FC-4B89-B8C9-793CCA7D9E71}" type="datetimeFigureOut">
              <a:rPr lang="en-GB" smtClean="0"/>
              <a:pPr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488A9-9AD5-4B8D-AD51-1951AEE803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893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630362"/>
          </a:xfrm>
        </p:spPr>
        <p:txBody>
          <a:bodyPr>
            <a:normAutofit fontScale="90000"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ENERGETSKA EFIKASNOST U EKO-ŠKOLAMA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711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Kviz povodom obeležavanja 5.marta, dana Energetske efikasnosti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51" y="3048000"/>
            <a:ext cx="7450183" cy="27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689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41029" cy="1143000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 ponašanja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578" y="1905000"/>
            <a:ext cx="3733800" cy="3733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8378" y="1913709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8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79060" cy="1143000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 ponašanja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4158" y="1592661"/>
            <a:ext cx="381000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0200"/>
            <a:ext cx="3802461" cy="380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3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 ponašanja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858962"/>
            <a:ext cx="381000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1858962"/>
            <a:ext cx="3681230" cy="3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48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 ponašanja – Osvetljenje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>
            <a:normAutofit fontScale="92500"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Isključite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svetla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sobama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boravite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njima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pronađite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najefikasnije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mesto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osvetljenje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Ukoliko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zidovi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okrečeni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svetle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nijanse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reflektovaće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svetlosti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neće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dodatnim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osvetljenjem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blizini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prozora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Tamne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zavese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ne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biljke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ispred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prozora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08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ponašanja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846" y="1696469"/>
            <a:ext cx="3652931" cy="36529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057" y="1618882"/>
            <a:ext cx="3657600" cy="3729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57" y="5930191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zagrejete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grejaču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uhvatio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kamenac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čistom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redovno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čistite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grejač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vodenog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kamenca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980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ponašanja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2901" y="1430701"/>
            <a:ext cx="3827099" cy="38270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4" y="1467712"/>
            <a:ext cx="3790088" cy="37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0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ponašanja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Frižider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Postavite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frižidere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zamrzivače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hladnije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kući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Hladniji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uštedu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budući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smanji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potrošnju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električne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6%.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Izbegavajte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izloženost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frižidera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zamrzivača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sunčevim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zracima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Prilikom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postavljanja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frižidera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zamrzivača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obavezno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ostavite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dovoljno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ventilaciju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zadnjeg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uređaja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cm)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bi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došlo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pregrevanja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time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povećanja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potrošnje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električne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Povremeno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očistite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pažljivo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oštetite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prašine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zadnju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frižidera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odvodi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toplota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dugo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otvorena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Termostat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postavite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srednju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poziciju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Niža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nužno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čuvanje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hrane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potrošnja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porasti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10-15%.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Nemojte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stavljati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frižidere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zamrzivače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vruća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519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ponašanja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676400"/>
            <a:ext cx="3657600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16764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45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51294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ponašanja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4264" y="1796450"/>
            <a:ext cx="3613750" cy="3613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6002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50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 ponašanja- Šporet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Uvek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stavljajte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poklopce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posude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Kuvajući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poklopcem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uštedeti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20%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električne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kuvanje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Prilagodite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posuđe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količini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hrane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Prilikom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kafe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zagrevajte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količinu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Proverite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li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posude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kojoj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glatko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Prilikom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kuvanja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koristite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minimalnu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jačinu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grejanja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prokuvala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smanjite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jačinu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grejanja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najnižu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moguću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zadržite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ključanje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jačinom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nećete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postići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vaša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hrana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brže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skuvana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brže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ispariti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Isključite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grejno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mislite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gotovo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grejno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zadržati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visoku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hrana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nastaviti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Prilikom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kuvanja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gasnom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šporetu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pripazite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plamen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prejak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ne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kruži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posude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ne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opasno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dodatno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rasipa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toplotnu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energiju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9157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Šta </a:t>
            </a:r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energetska efikasnost?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Štednja </a:t>
            </a:r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električne energije</a:t>
            </a:r>
          </a:p>
          <a:p>
            <a:pPr marL="514350" indent="-51435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Racionalno </a:t>
            </a:r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korišćenje električne energije</a:t>
            </a:r>
          </a:p>
          <a:p>
            <a:pPr marL="514350" indent="-51435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Rasipanje </a:t>
            </a:r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električne energije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98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ponašanja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828800"/>
            <a:ext cx="3581400" cy="358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714500"/>
            <a:ext cx="381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334000"/>
            <a:ext cx="642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4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ponašanja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5964" y="1443764"/>
            <a:ext cx="3814036" cy="38140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88" y="1417638"/>
            <a:ext cx="3840162" cy="38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8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Autofit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 ponašanja – Mobilni telefoni i kompjuteri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isključite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li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ostavite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potrošićete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dovoljno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zagrevanje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večera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mikrotalasnoj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Imajte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„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stendbaj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kućnih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uređaja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naročito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TV-a,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6%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električne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domaćinstvu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 u „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stendbaj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režimu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24%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upaljen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Punjači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laptopove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troše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uređaji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napunjeni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uključeni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utičnicu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uređaja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Električni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uređaji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standbaj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režimu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godišnje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dostignu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10%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ukupne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potrošnje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električne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Budući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uređaji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uglavnom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međusobno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blizu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razdeljivač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produživač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bi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isključe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pritiskom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dugme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odlasku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9584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020762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Kakve </a:t>
            </a:r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izvore energije vidimo na slici?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99" y="1417638"/>
            <a:ext cx="7544319" cy="5334910"/>
          </a:xfrm>
        </p:spPr>
      </p:pic>
    </p:spTree>
    <p:extLst>
      <p:ext uri="{BB962C8B-B14F-4D97-AF65-F5344CB8AC3E}">
        <p14:creationId xmlns:p14="http://schemas.microsoft.com/office/powerpoint/2010/main" xmlns="" val="2465329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sr-Latn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Kakve </a:t>
            </a:r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izvore energije vidimo na slici?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74" y="1430701"/>
            <a:ext cx="7477926" cy="5287962"/>
          </a:xfrm>
        </p:spPr>
      </p:pic>
    </p:spTree>
    <p:extLst>
      <p:ext uri="{BB962C8B-B14F-4D97-AF65-F5344CB8AC3E}">
        <p14:creationId xmlns:p14="http://schemas.microsoft.com/office/powerpoint/2010/main" xmlns="" val="1014712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" y="3352800"/>
            <a:ext cx="71018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neracionalno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koristimo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električnu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doprinosimo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staklene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bašte</a:t>
            </a: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Potrudite se da bude energetski efikasniju u svojim domovima i školi, kao pojedinci ne možemo da ostavarimo velike efekte, ali kada svi zajedno promenimo svoje navike možemo da ostavrimo značajne promene.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84" y="533400"/>
            <a:ext cx="7410991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63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Odakle </a:t>
            </a:r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dobija električna energija u Srbiji?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086600" cy="44958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iz Termoelektrana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iz Termoelektrana i 30% iz hidroelektrana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iz termoelektarana i 50% hidroelektrana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602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2011362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proizvodnja Električne energije utiče nepovoljno na životnu sredinu?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199"/>
            <a:ext cx="5791200" cy="1905001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sr-Latn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endParaRPr lang="sr-Latn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sr-Latn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31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je energetska efikasnost isto što i štednja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6858000" cy="3916363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sr-Latn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endParaRPr lang="sr-Latn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sr-Latn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76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401762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Energetksa </a:t>
            </a:r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efikasnost se odnosi na: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010400" cy="39925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Tehničke </a:t>
            </a:r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uređaje i mere ponašanja</a:t>
            </a:r>
          </a:p>
          <a:p>
            <a:pPr marL="514350" indent="-51435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 </a:t>
            </a:r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tehničke uređaje</a:t>
            </a:r>
          </a:p>
          <a:p>
            <a:pPr marL="514350" indent="-51435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 </a:t>
            </a:r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mere ponašanja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6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Šte </a:t>
            </a:r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predstavlja ovaj znak?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1371600"/>
            <a:ext cx="4115421" cy="4525963"/>
          </a:xfrm>
        </p:spPr>
      </p:pic>
      <p:sp>
        <p:nvSpPr>
          <p:cNvPr id="7" name="TextBox 6"/>
          <p:cNvSpPr txBox="1"/>
          <p:nvPr/>
        </p:nvSpPr>
        <p:spPr>
          <a:xfrm>
            <a:off x="609600" y="1600200"/>
            <a:ext cx="266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Skalu </a:t>
            </a:r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ekonomskih razreda</a:t>
            </a:r>
          </a:p>
          <a:p>
            <a:pPr marL="342900" indent="-34290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Energetske </a:t>
            </a:r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razrede</a:t>
            </a:r>
          </a:p>
          <a:p>
            <a:pPr marL="342900" indent="-34290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Stanje </a:t>
            </a:r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uređaja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62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Koja </a:t>
            </a:r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sijalica je energetski efikasnija?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4502" y="2133599"/>
            <a:ext cx="3733800" cy="3733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133600"/>
            <a:ext cx="3731623" cy="37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006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782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Koliko </a:t>
            </a:r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energije koristi energetski efikasna sijalica i koliko dugo traje 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6934200" cy="3886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85%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manje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obične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sijalice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proizvodnju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količine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svetla</a:t>
            </a:r>
            <a:r>
              <a:rPr lang="sr-Latn-R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t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puta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obične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sijalice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Latn-R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50 % manje energije i 4 puta duže traje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Potroši istu količinu energije i isto traju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259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877</Words>
  <Application>Microsoft Office PowerPoint</Application>
  <PresentationFormat>On-screen Show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ENERGETSKA EFIKASNOST U EKO-ŠKOLAMA</vt:lpstr>
      <vt:lpstr>1.Šta je energetska efikasnost?</vt:lpstr>
      <vt:lpstr>2. Odakle se dobija električna energija u Srbiji?</vt:lpstr>
      <vt:lpstr>3. Da li proizvodnja Električne energije utiče nepovoljno na životnu sredinu?</vt:lpstr>
      <vt:lpstr>4. Da li je energetska efikasnost isto što i štednja?</vt:lpstr>
      <vt:lpstr>5. Energetksa efikasnost se odnosi na:</vt:lpstr>
      <vt:lpstr>6. Šte predstavlja ovaj znak?</vt:lpstr>
      <vt:lpstr>7. Koja sijalica je energetski efikasnija?</vt:lpstr>
      <vt:lpstr>8. Koliko energije koristi energetski efikasna sijalica i koliko dugo traje ?</vt:lpstr>
      <vt:lpstr>Mere ponašanja</vt:lpstr>
      <vt:lpstr>Mere ponašanja</vt:lpstr>
      <vt:lpstr>Mere ponašanja</vt:lpstr>
      <vt:lpstr>Mere ponašanja – Osvetljenje</vt:lpstr>
      <vt:lpstr>Mere ponašanja</vt:lpstr>
      <vt:lpstr>Mere ponašanja</vt:lpstr>
      <vt:lpstr>Mere ponašanja - Frižider</vt:lpstr>
      <vt:lpstr>Mere ponašanja</vt:lpstr>
      <vt:lpstr>Mere ponašanja</vt:lpstr>
      <vt:lpstr>Mere ponašanja- Šporet</vt:lpstr>
      <vt:lpstr>Mere ponašanja</vt:lpstr>
      <vt:lpstr>Mere ponašanja</vt:lpstr>
      <vt:lpstr>Mere ponašanja – Mobilni telefoni i kompjuteri</vt:lpstr>
      <vt:lpstr>9. Kakve izvore energije vidimo na slici?</vt:lpstr>
      <vt:lpstr>10. Kakve izvore energije vidimo na slici?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Milena</dc:creator>
  <cp:lastModifiedBy>Korisnik</cp:lastModifiedBy>
  <cp:revision>217</cp:revision>
  <dcterms:created xsi:type="dcterms:W3CDTF">2015-10-29T14:45:38Z</dcterms:created>
  <dcterms:modified xsi:type="dcterms:W3CDTF">2020-04-09T13:51:44Z</dcterms:modified>
</cp:coreProperties>
</file>