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1F98F0-74D7-4423-8D24-FC2A456E4FD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EF2E7C-B651-45EC-9E97-F9EEEE407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Nestajanje</a:t>
            </a:r>
            <a:r>
              <a:rPr lang="en-US" dirty="0" smtClean="0"/>
              <a:t>  </a:t>
            </a:r>
            <a:r>
              <a:rPr lang="en-US" dirty="0" err="1" smtClean="0"/>
              <a:t>vrsta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HVALA NA PAZNJI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uzroci nestajan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66094" y="361190"/>
            <a:ext cx="10733346" cy="60396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stale vrste u proslos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3576" y="432492"/>
            <a:ext cx="9297576" cy="573970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stale vrst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44892" y="-43818"/>
            <a:ext cx="10993692" cy="69018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gr. i zast. vrst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81000"/>
            <a:ext cx="9204537" cy="69106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grozene vrste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72353" y="-253308"/>
            <a:ext cx="11825405" cy="665410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groz. i zast. vrst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7644" y="381001"/>
            <a:ext cx="9331643" cy="70060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grozene i zasticene vrs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051" y="0"/>
            <a:ext cx="8772949" cy="65865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ere zasti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9138" y="304801"/>
            <a:ext cx="9204537" cy="691061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6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Nestajanje  vrsta 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Nestajanje  vrsta</dc:title>
  <dc:creator>Korisnik</dc:creator>
  <cp:lastModifiedBy>Korisnik</cp:lastModifiedBy>
  <cp:revision>5</cp:revision>
  <dcterms:created xsi:type="dcterms:W3CDTF">2020-03-10T16:54:05Z</dcterms:created>
  <dcterms:modified xsi:type="dcterms:W3CDTF">2020-03-20T12:02:26Z</dcterms:modified>
</cp:coreProperties>
</file>