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C21E35-CFBD-40FC-A77F-C0B233ACCD3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1306B0-B609-4D1C-80C8-A3785E094E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ODR</a:t>
            </a:r>
            <a:r>
              <a:rPr lang="sr-Latn-RS" dirty="0" smtClean="0"/>
              <a:t>ŽIVI RAZVOJ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72915" cy="70370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" y="0"/>
            <a:ext cx="9367827" cy="70332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" y="0"/>
            <a:ext cx="9139227" cy="68615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" y="0"/>
            <a:ext cx="9134455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3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ODRŽIVI RAZVOJ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ODRŽIVI RAZVOJ</dc:title>
  <dc:creator>Korisnik</dc:creator>
  <cp:lastModifiedBy>Korisnik</cp:lastModifiedBy>
  <cp:revision>1</cp:revision>
  <dcterms:created xsi:type="dcterms:W3CDTF">2020-03-26T11:26:47Z</dcterms:created>
  <dcterms:modified xsi:type="dcterms:W3CDTF">2020-03-26T11:35:27Z</dcterms:modified>
</cp:coreProperties>
</file>