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292" r:id="rId3"/>
    <p:sldId id="300" r:id="rId4"/>
    <p:sldId id="303" r:id="rId5"/>
    <p:sldId id="304" r:id="rId6"/>
    <p:sldId id="305" r:id="rId7"/>
    <p:sldId id="306" r:id="rId8"/>
    <p:sldId id="307" r:id="rId9"/>
    <p:sldId id="308" r:id="rId10"/>
    <p:sldId id="310" r:id="rId11"/>
    <p:sldId id="311" r:id="rId12"/>
    <p:sldId id="312" r:id="rId13"/>
    <p:sldId id="314" r:id="rId14"/>
    <p:sldId id="315" r:id="rId15"/>
    <p:sldId id="31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01C477-7C80-473C-9DA9-6925892C19C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44311B-ED92-4F42-8704-0722D5806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EKO%20KVIZ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OTPAD I RECIKLA</a:t>
            </a:r>
            <a:r>
              <a:rPr lang="sr-Latn-RS" dirty="0" smtClean="0"/>
              <a:t>ŽA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819400" y="609601"/>
            <a:ext cx="7391400" cy="5516563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  <a:defRPr/>
            </a:pPr>
            <a:r>
              <a:rPr lang="sr-Cyrl-CS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9. У </a:t>
            </a:r>
            <a:r>
              <a:rPr lang="sr-Cyrl-CS" sz="36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контејнер за рециклирани папир не смемо да стављамо:</a:t>
            </a:r>
          </a:p>
          <a:p>
            <a:pPr marL="0" indent="0">
              <a:buNone/>
              <a:defRPr/>
            </a:pPr>
            <a:endParaRPr lang="sr-Cyrl-CS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a . књиге и сликовнице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б . ребрасти картон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в . тетрапак од млека сокова или јогурта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г . новински папир</a:t>
            </a:r>
          </a:p>
        </p:txBody>
      </p:sp>
    </p:spTree>
    <p:extLst>
      <p:ext uri="{BB962C8B-B14F-4D97-AF65-F5344CB8AC3E}">
        <p14:creationId xmlns:p14="http://schemas.microsoft.com/office/powerpoint/2010/main" xmlns="" val="1737798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762001"/>
            <a:ext cx="7239000" cy="4525963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Tx/>
              <a:buNone/>
              <a:defRPr/>
            </a:pPr>
            <a:r>
              <a:rPr lang="sr-Cyrl-R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10. 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Који </a:t>
            </a:r>
            <a:r>
              <a:rPr lang="x-none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је од ових поступака 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у </a:t>
            </a:r>
            <a:endParaRPr lang="sr-Cyrl-CS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рециклирању неопходан?</a:t>
            </a:r>
            <a:endParaRPr lang="sr-Cyrl-CS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endParaRPr lang="x-none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а 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. </a:t>
            </a:r>
            <a:r>
              <a:rPr lang="x-none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у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ситњавање</a:t>
            </a:r>
            <a:endParaRPr lang="x-none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0" indent="0">
              <a:buNone/>
              <a:defRPr/>
            </a:pPr>
            <a:r>
              <a:rPr lang="x-none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б 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. </a:t>
            </a:r>
            <a:r>
              <a:rPr lang="x-none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р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азврставање</a:t>
            </a:r>
            <a:endParaRPr lang="x-none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0" indent="0">
              <a:buNone/>
              <a:defRPr/>
            </a:pPr>
            <a:r>
              <a:rPr lang="x-none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в 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. раз</a:t>
            </a: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гледање</a:t>
            </a:r>
            <a:endParaRPr lang="en-US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8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124200" y="762001"/>
            <a:ext cx="7086600" cy="5364163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just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11. Домаћинство користи соларну енергију јер је то један од   најјефтинијих извора енергије .</a:t>
            </a:r>
          </a:p>
          <a:p>
            <a:pPr marL="0" indent="0" algn="just">
              <a:buNone/>
              <a:defRPr/>
            </a:pPr>
            <a:endParaRPr lang="sr-Cyrl-CS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0" indent="0" algn="just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Наведи бар још један разлог због       кога је пожељно користити соларну енергију</a:t>
            </a:r>
            <a:r>
              <a:rPr lang="en-U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5942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743200" y="609601"/>
            <a:ext cx="7467600" cy="5516563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  <a:defRPr/>
            </a:pP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r>
              <a:rPr lang="sr-Cyrl-R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12. </a:t>
            </a: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Отпад изузетно опасан за људско здравље је:</a:t>
            </a:r>
          </a:p>
          <a:p>
            <a:pPr marL="0" indent="0">
              <a:buNone/>
              <a:defRPr/>
            </a:pPr>
            <a:endParaRPr lang="sr-Cyrl-CS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а. пластична кеса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б. топломер са живом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в. стаклена флаша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г. новинска хартија</a:t>
            </a:r>
          </a:p>
          <a:p>
            <a:pPr marL="0" indent="0">
              <a:buNone/>
              <a:defRPr/>
            </a:pPr>
            <a:endParaRPr lang="en-U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12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895600" y="533401"/>
            <a:ext cx="7315200" cy="5592763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  <a:defRPr/>
            </a:pPr>
            <a:endParaRPr lang="sr-Cyrl-C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13. МЕТ амбалажа је:</a:t>
            </a:r>
          </a:p>
          <a:p>
            <a:pPr marL="0" indent="0">
              <a:buNone/>
              <a:defRPr/>
            </a:pPr>
            <a:endParaRPr lang="sr-Cyrl-CS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а. метална амбалажа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б. пластична амбалажа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в. амбалажа за медицинске производе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г. стаклена амбалажа</a:t>
            </a:r>
          </a:p>
        </p:txBody>
      </p:sp>
    </p:spTree>
    <p:extLst>
      <p:ext uri="{BB962C8B-B14F-4D97-AF65-F5344CB8AC3E}">
        <p14:creationId xmlns:p14="http://schemas.microsoft.com/office/powerpoint/2010/main" xmlns="" val="3922176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971800" y="533401"/>
            <a:ext cx="7239000" cy="5592763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  <a:defRPr/>
            </a:pPr>
            <a:endParaRPr lang="sr-Cyrl-CS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14. Која од наведених врста отпада се не рециклира?</a:t>
            </a:r>
          </a:p>
          <a:p>
            <a:pPr marL="0" indent="0">
              <a:buNone/>
              <a:defRPr/>
            </a:pPr>
            <a:endParaRPr lang="sr-Cyrl-CS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а. лименке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б. електронски отпад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в. папир</a:t>
            </a:r>
          </a:p>
          <a:p>
            <a:pPr marL="0" indent="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г. медицински отпад</a:t>
            </a:r>
          </a:p>
          <a:p>
            <a:pPr marL="0" indent="0">
              <a:buNone/>
              <a:defRPr/>
            </a:pPr>
            <a:endParaRPr lang="en-U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40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117" y="8996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atin typeface="Bookman Old Style" panose="02050604050505020204" pitchFamily="18" charset="0"/>
              </a:rPr>
              <a:t>1. </a:t>
            </a:r>
            <a:r>
              <a:rPr lang="sr-Latn-RS" sz="7200" b="1" dirty="0" smtClean="0">
                <a:latin typeface="Bookman Old Style" panose="02050604050505020204" pitchFamily="18" charset="0"/>
              </a:rPr>
              <a:t>Šta sve može da se reciklira?</a:t>
            </a:r>
            <a:endParaRPr lang="en-US" sz="7200" b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9651" y="2813538"/>
            <a:ext cx="4022187" cy="353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3047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90800" y="1752600"/>
            <a:ext cx="6705600" cy="2667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516565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Tx/>
              <a:buNone/>
              <a:defRPr/>
            </a:pPr>
            <a:r>
              <a:rPr lang="sr-Cyrl-C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                 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2. </a:t>
            </a:r>
            <a:r>
              <a:rPr lang="sr-Cyrl-CS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РЕШИ РЕБУС</a:t>
            </a:r>
          </a:p>
          <a:p>
            <a:pPr>
              <a:buFontTx/>
              <a:buNone/>
              <a:defRPr/>
            </a:pPr>
            <a:endParaRPr lang="sr-Cyrl-CS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endParaRPr lang="sr-Cyrl-CS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endParaRPr lang="sr-Cyrl-CS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endParaRPr lang="sr-Cyrl-CS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endParaRPr lang="sr-Cyrl-CS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endParaRPr lang="sr-Cyrl-CS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pic>
        <p:nvPicPr>
          <p:cNvPr id="6149" name="Picture 3" descr="plast sen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1"/>
            <a:ext cx="23431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5334000" y="2743200"/>
            <a:ext cx="53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9pPr>
          </a:lstStyle>
          <a:p>
            <a:r>
              <a:rPr lang="en-US" sz="7200"/>
              <a:t>+</a:t>
            </a:r>
          </a:p>
        </p:txBody>
      </p:sp>
      <p:pic>
        <p:nvPicPr>
          <p:cNvPr id="6151" name="Picture 6" descr="siva_zimska_kapa_FKCZ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1" y="1981201"/>
            <a:ext cx="20161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8229600" y="1143001"/>
            <a:ext cx="1600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隶书"/>
                <a:cs typeface="隶书"/>
              </a:defRPr>
            </a:lvl9pPr>
          </a:lstStyle>
          <a:p>
            <a:r>
              <a:rPr lang="sr-Cyrl-CS" sz="8800"/>
              <a:t>,,</a:t>
            </a:r>
            <a:endParaRPr lang="en-US" sz="8800"/>
          </a:p>
        </p:txBody>
      </p:sp>
    </p:spTree>
    <p:extLst>
      <p:ext uri="{BB962C8B-B14F-4D97-AF65-F5344CB8AC3E}">
        <p14:creationId xmlns:p14="http://schemas.microsoft.com/office/powerpoint/2010/main" xmlns="" val="122559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 descr="1195436863389690204logomancer_Atom_Model.svg.m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667001" y="2895600"/>
            <a:ext cx="2041525" cy="2014538"/>
          </a:xfrm>
        </p:spPr>
      </p:pic>
      <p:pic>
        <p:nvPicPr>
          <p:cNvPr id="9219" name="Picture 4" descr="1282055999653223473recycling logo-t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00400"/>
            <a:ext cx="1270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76801" y="2743200"/>
            <a:ext cx="1091967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harter Bold YU" pitchFamily="34" charset="0"/>
              </a:rPr>
              <a:t>R</a:t>
            </a:r>
          </a:p>
        </p:txBody>
      </p:sp>
      <p:pic>
        <p:nvPicPr>
          <p:cNvPr id="9221" name="Picture 6" descr="600px-Radiation_warning_symbol.svg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895600"/>
            <a:ext cx="1638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667000" y="685801"/>
            <a:ext cx="7543800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</a:t>
            </a:r>
            <a:r>
              <a:rPr lang="sr-Cyrl-CS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 </a:t>
            </a:r>
            <a:r>
              <a:rPr lang="sr-Cyrl-CS" sz="5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рециклажу је:</a:t>
            </a:r>
          </a:p>
          <a:p>
            <a:pPr>
              <a:defRPr/>
            </a:pPr>
            <a:endParaRPr lang="sr-Cyrl-CS" sz="32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sr-Cyrl-CS" sz="32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sr-Cyrl-CS" sz="32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а.             б.          в.               г.  </a:t>
            </a:r>
          </a:p>
        </p:txBody>
      </p:sp>
    </p:spTree>
    <p:extLst>
      <p:ext uri="{BB962C8B-B14F-4D97-AF65-F5344CB8AC3E}">
        <p14:creationId xmlns:p14="http://schemas.microsoft.com/office/powerpoint/2010/main" xmlns="" val="299093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762001"/>
            <a:ext cx="7772400" cy="5364163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Tx/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 </a:t>
            </a:r>
            <a:r>
              <a:rPr lang="en-U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4. 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Производ </a:t>
            </a: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направљен </a:t>
            </a:r>
            <a:r>
              <a:rPr lang="x-none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од рециклираног материјала препознаћете по знаку на омоту производа.Означи тачан одговор</a:t>
            </a:r>
          </a:p>
          <a:p>
            <a:pPr>
              <a:buFontTx/>
              <a:buNone/>
              <a:defRPr/>
            </a:pPr>
            <a:endParaRPr lang="x-none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        а 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. </a:t>
            </a: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</a:t>
            </a:r>
            <a:r>
              <a:rPr lang="x-none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     б.          в. </a:t>
            </a:r>
            <a:r>
              <a:rPr lang="sr-Latn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</a:t>
            </a: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     г.      </a:t>
            </a:r>
            <a:r>
              <a:rPr lang="sr-Latn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</a:t>
            </a:r>
            <a:endParaRPr lang="x-none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defRPr/>
            </a:pPr>
            <a:endParaRPr lang="x-none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defRPr/>
            </a:pPr>
            <a:endParaRPr lang="x-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0" indent="0">
              <a:buNone/>
              <a:defRPr/>
            </a:pPr>
            <a:endParaRPr lang="en-US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pic>
        <p:nvPicPr>
          <p:cNvPr id="10244" name="Picture 4" descr="zelena-pik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2" y="4128867"/>
            <a:ext cx="8223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ne bacaj u kantu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111918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zabranjeno za decu do 3 godin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858"/>
          <a:stretch>
            <a:fillRect/>
          </a:stretch>
        </p:blipFill>
        <p:spPr bwMode="auto">
          <a:xfrm>
            <a:off x="7848600" y="3962400"/>
            <a:ext cx="12255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6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888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orod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267200"/>
            <a:ext cx="16002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7" name="Picture 11" descr="bruf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594" b="43939"/>
          <a:stretch>
            <a:fillRect/>
          </a:stretch>
        </p:blipFill>
        <p:spPr bwMode="auto">
          <a:xfrm>
            <a:off x="7239001" y="4114800"/>
            <a:ext cx="11906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533401"/>
            <a:ext cx="8229600" cy="5516563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buNone/>
              <a:defRPr/>
            </a:pPr>
            <a:r>
              <a:rPr lang="en-US" sz="44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</a:t>
            </a:r>
            <a:r>
              <a:rPr lang="sr-Cyrl-CS" sz="44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Разврставање</a:t>
            </a:r>
            <a:endParaRPr lang="sr-Cyrl-CS" sz="44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Шта од ових предмета не можемо </a:t>
            </a:r>
          </a:p>
          <a:p>
            <a:pPr marL="514350" indent="-514350"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рециклирати?</a:t>
            </a:r>
          </a:p>
          <a:p>
            <a:pPr marL="514350" indent="-514350">
              <a:buNone/>
              <a:defRPr/>
            </a:pPr>
            <a:endParaRPr lang="sr-Cyrl-C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514350" indent="-514350">
              <a:buNone/>
              <a:defRPr/>
            </a:pPr>
            <a:endParaRPr lang="sr-Cyrl-C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514350" indent="-514350">
              <a:buNone/>
              <a:defRPr/>
            </a:pPr>
            <a:endParaRPr lang="sr-Cyrl-C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514350" indent="-514350">
              <a:buNone/>
              <a:defRPr/>
            </a:pPr>
            <a:endParaRPr lang="sr-Cyrl-C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marL="514350" indent="-514350">
              <a:buNone/>
              <a:defRPr/>
            </a:pPr>
            <a:r>
              <a:rPr lang="sr-Cyrl-C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</a:t>
            </a:r>
            <a:endParaRPr lang="en-US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pic>
        <p:nvPicPr>
          <p:cNvPr id="11269" name="Picture 4" descr="images (3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47" t="17847" r="3847"/>
          <a:stretch>
            <a:fillRect/>
          </a:stretch>
        </p:blipFill>
        <p:spPr bwMode="auto">
          <a:xfrm>
            <a:off x="4876800" y="1981200"/>
            <a:ext cx="5486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 descr="yellow-plastic-bag-12178243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038600"/>
            <a:ext cx="14478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 descr="limenka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1" y="5029200"/>
            <a:ext cx="6000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glass-bottle-soda-water-14320416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19891">
            <a:off x="2865438" y="2801938"/>
            <a:ext cx="15176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4754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6. Шта је компост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374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1"/>
            <a:ext cx="8229600" cy="5440365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buNone/>
              <a:defRPr/>
            </a:pP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    7.  </a:t>
            </a:r>
            <a:r>
              <a:rPr lang="sr-Cyrl-CS" sz="36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компост не смемо стављати:</a:t>
            </a:r>
            <a:br>
              <a:rPr lang="sr-Cyrl-CS" sz="36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sr-Cyrl-CS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2362200" y="1981200"/>
            <a:ext cx="3657600" cy="990600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sr-Cyrl-CS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a. кору од банане</a:t>
            </a:r>
          </a:p>
        </p:txBody>
      </p:sp>
      <p:sp>
        <p:nvSpPr>
          <p:cNvPr id="6" name="Hexagon 5"/>
          <p:cNvSpPr/>
          <p:nvPr/>
        </p:nvSpPr>
        <p:spPr>
          <a:xfrm>
            <a:off x="2362200" y="3200400"/>
            <a:ext cx="3657600" cy="1066800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sr-Cyrl-CS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б. врећице чаја</a:t>
            </a:r>
          </a:p>
        </p:txBody>
      </p:sp>
      <p:sp>
        <p:nvSpPr>
          <p:cNvPr id="7" name="Hexagon 6">
            <a:hlinkClick r:id="rId2" action="ppaction://hlinkpres?slideindex=1&amp;slidetitle="/>
          </p:cNvPr>
          <p:cNvSpPr/>
          <p:nvPr/>
        </p:nvSpPr>
        <p:spPr>
          <a:xfrm>
            <a:off x="6400800" y="1981200"/>
            <a:ext cx="3657600" cy="990600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sr-Cyrl-CS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в. папирнате марамице</a:t>
            </a:r>
            <a:endParaRPr lang="en-US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6477000" y="3200400"/>
            <a:ext cx="3657600" cy="1066800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sr-Cyrl-CS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г. фото папир </a:t>
            </a:r>
          </a:p>
        </p:txBody>
      </p:sp>
    </p:spTree>
    <p:extLst>
      <p:ext uri="{BB962C8B-B14F-4D97-AF65-F5344CB8AC3E}">
        <p14:creationId xmlns:p14="http://schemas.microsoft.com/office/powerpoint/2010/main" xmlns="" val="356688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8000">
              <a:schemeClr val="bg1"/>
            </a:gs>
            <a:gs pos="72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971800" y="762001"/>
            <a:ext cx="7239000" cy="5364163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Tx/>
              <a:buNone/>
              <a:defRPr/>
            </a:pPr>
            <a:r>
              <a:rPr lang="en-U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8. </a:t>
            </a: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Издвајање материјала из отпада и</a:t>
            </a:r>
          </a:p>
          <a:p>
            <a:pPr>
              <a:buFontTx/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његова поновна прерада ради</a:t>
            </a:r>
          </a:p>
          <a:p>
            <a:pPr>
              <a:buFontTx/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добијања нових производа је:</a:t>
            </a:r>
          </a:p>
          <a:p>
            <a:pPr>
              <a:buFontTx/>
              <a:buNone/>
              <a:defRPr/>
            </a:pPr>
            <a:endParaRPr lang="sr-Cyrl-CS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>
              <a:buFontTx/>
              <a:buAutoNum type="alphaLcPeriod"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реформа </a:t>
            </a:r>
          </a:p>
          <a:p>
            <a:pPr>
              <a:buFontTx/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б. радијација</a:t>
            </a:r>
          </a:p>
          <a:p>
            <a:pPr>
              <a:buFontTx/>
              <a:buNone/>
              <a:defRPr/>
            </a:pPr>
            <a:r>
              <a:rPr lang="sr-Cyrl-CS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в. рециклажа</a:t>
            </a:r>
          </a:p>
        </p:txBody>
      </p:sp>
    </p:spTree>
    <p:extLst>
      <p:ext uri="{BB962C8B-B14F-4D97-AF65-F5344CB8AC3E}">
        <p14:creationId xmlns:p14="http://schemas.microsoft.com/office/powerpoint/2010/main" xmlns="" val="181399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289</Words>
  <Application>Microsoft Office PowerPoint</Application>
  <PresentationFormat>Custom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OTPAD I RECIKLAŽA</vt:lpstr>
      <vt:lpstr>1. Šta sve može da se reciklira?</vt:lpstr>
      <vt:lpstr>Slide 3</vt:lpstr>
      <vt:lpstr>Slide 4</vt:lpstr>
      <vt:lpstr>Slide 5</vt:lpstr>
      <vt:lpstr>Slide 6</vt:lpstr>
      <vt:lpstr>6. Шта је компост?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CRVENA KNJIGA FLORE I FAUNE</dc:title>
  <dc:creator>Korisnik</dc:creator>
  <cp:lastModifiedBy>Korisnik</cp:lastModifiedBy>
  <cp:revision>16</cp:revision>
  <dcterms:created xsi:type="dcterms:W3CDTF">2019-05-15T20:27:53Z</dcterms:created>
  <dcterms:modified xsi:type="dcterms:W3CDTF">2020-04-09T16:47:18Z</dcterms:modified>
</cp:coreProperties>
</file>