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20D4-DA8F-4E64-886C-E0D8B8FBED7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5FA7-0F00-4175-82FE-00A088206B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20D4-DA8F-4E64-886C-E0D8B8FBED7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5FA7-0F00-4175-82FE-00A088206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20D4-DA8F-4E64-886C-E0D8B8FBED7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5FA7-0F00-4175-82FE-00A088206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20D4-DA8F-4E64-886C-E0D8B8FBED7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5FA7-0F00-4175-82FE-00A088206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20D4-DA8F-4E64-886C-E0D8B8FBED7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5FA7-0F00-4175-82FE-00A088206B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20D4-DA8F-4E64-886C-E0D8B8FBED7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5FA7-0F00-4175-82FE-00A088206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20D4-DA8F-4E64-886C-E0D8B8FBED7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5FA7-0F00-4175-82FE-00A088206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20D4-DA8F-4E64-886C-E0D8B8FBED7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045FA7-0F00-4175-82FE-00A088206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20D4-DA8F-4E64-886C-E0D8B8FBED7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5FA7-0F00-4175-82FE-00A088206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20D4-DA8F-4E64-886C-E0D8B8FBED7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5045FA7-0F00-4175-82FE-00A088206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91C20D4-DA8F-4E64-886C-E0D8B8FBED7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5FA7-0F00-4175-82FE-00A088206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1C20D4-DA8F-4E64-886C-E0D8B8FBED7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5045FA7-0F00-4175-82FE-00A088206B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SIDA- AIDS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imptomatska infekcija&#10;Kako vreme protiče, imuni sistem postaje sve&#10;slabiji i više nije u stanju da obuzda i zadrži&#10;viru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Ovo se događa iz tri razloga:&#10;1. limfni čvorovi i tkivo postaju oštećeni i&#10;iscrpljeni usled dugogodišnje intenzivne&#10;aktiv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IDA&#10;Sida je poslednja faza napada HIV virusa i&#10;ujedno je i najteža faza&#10;Dolazi do pojave iznenadnih i neobjašnjivih&#10;simp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4494"/>
            <a:ext cx="9353550" cy="7022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učaj izlečenja&#10;U Berlinu je 2008. zabeležen slučaj pacijenta&#10;koji je izlečen od side&#10;On je bolovao od leukemije i trans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iskriminacija&#10;Dešava se širom sveta, a manifestuje se u vidu&#10;proganjanja, odbacivanja i izbegavanja&#10;HIV pozitivnih osoba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dukacija stanovništva o načinu širenja&#10;virusa i merama koje se mogu preduzeti kako&#10;do infekcije ne bi došlo&#10;Širom plane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U Sjedinjenim Američkim&#10;Državama je Rajan Vajt&#10;(1971-1990), tinejdžer iz&#10;Indijane, postao zaštitno&#10;lice na posterima pro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A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&#10;Polno prenosiva bolest koja predstavlja poslednji&#10;stadijum infekcije organizma virusom HIV-a&#10;&#10;HIV (sindrom stečene imu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72600" cy="7036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&#10;&#10;Postoji razlika između pojmova HIV pozitivna&#10;osoba i osoba obolela od side.To su dve povezane ali&#10;različite stvari, koj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 Virus se najčešće prenosi: putem seksualnog&#10;&#10;odnosa, putem krvi i sa majke na dete preko mleka iz&#10;dojke i preko postelj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 Virus se ne može preneti: uobičajenim&#10;&#10;socijalnim kontaktima, niti putem&#10;životinja,koriscenjem istog&#10;peskira,kupatila,k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&#10;HIV pozitivna osoba je zaražena virusom&#10;(HIV-om), ali to još uvek ne znači da ima&#10;sidu&#10;&#10;Do pojave bolesti može da prođ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storijat&#10;Prvobitni oblik HIV virusa pojavio u Africi u&#10;periodu između 1884. i 1924. godine u&#10;jugoistočnom delu države Ka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-Analizirajući izmet šimpanzi, zaključeno je da&#10;je virus sa njih prešao na čovek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Životinje (insekti poput komaraca) ne mogu&#10;preneti HIV ili sidu niti oboleti od nje, jer HIV&#10;nije sposoban za takav razvoj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</TotalTime>
  <Words>2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SIDA- AIDS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SIDA- AIDS</dc:title>
  <dc:creator>Korisnik</dc:creator>
  <cp:lastModifiedBy>Korisnik</cp:lastModifiedBy>
  <cp:revision>2</cp:revision>
  <dcterms:created xsi:type="dcterms:W3CDTF">2020-05-12T15:56:33Z</dcterms:created>
  <dcterms:modified xsi:type="dcterms:W3CDTF">2020-05-12T16:09:28Z</dcterms:modified>
</cp:coreProperties>
</file>