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9" r:id="rId5"/>
    <p:sldId id="261" r:id="rId6"/>
    <p:sldId id="264" r:id="rId7"/>
    <p:sldId id="263" r:id="rId8"/>
    <p:sldId id="260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5A177-9AF4-416A-9A31-5D479EF51CC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472B39-2B49-4798-AC7E-48113C26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ORGANA ZA RAZMNOZAVANJE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глава&#10;врат&#10;реп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Јајна ћелија је највећа ћелија у телу човека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 Примарне полне карактеристике&#10;- постоје од рођења (полни органи)&#10; Секундарне полне карактеристике&#10;- јављају се у пуберт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4876800"/>
          </a:xfrm>
        </p:spPr>
        <p:txBody>
          <a:bodyPr/>
          <a:lstStyle/>
          <a:p>
            <a:r>
              <a:rPr lang="en-US" dirty="0" err="1" smtClean="0"/>
              <a:t>Primarne</a:t>
            </a:r>
            <a:r>
              <a:rPr lang="en-US" dirty="0" smtClean="0"/>
              <a:t> </a:t>
            </a:r>
            <a:r>
              <a:rPr lang="en-US" dirty="0" err="1" smtClean="0"/>
              <a:t>polne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-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rodjenja</a:t>
            </a:r>
            <a:r>
              <a:rPr lang="en-US" dirty="0" smtClean="0"/>
              <a:t> (</a:t>
            </a:r>
            <a:r>
              <a:rPr lang="en-US" dirty="0" err="1" smtClean="0"/>
              <a:t>polni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Sekundarne</a:t>
            </a:r>
            <a:r>
              <a:rPr lang="en-US" sz="3600" dirty="0" smtClean="0"/>
              <a:t> </a:t>
            </a:r>
            <a:r>
              <a:rPr lang="en-US" sz="3600" dirty="0" err="1" smtClean="0"/>
              <a:t>polne</a:t>
            </a:r>
            <a:r>
              <a:rPr lang="en-US" sz="3600" dirty="0" smtClean="0"/>
              <a:t> </a:t>
            </a:r>
            <a:r>
              <a:rPr lang="en-US" sz="3600" dirty="0" err="1" smtClean="0"/>
              <a:t>karakteristike</a:t>
            </a:r>
            <a:r>
              <a:rPr lang="en-US" sz="3600" dirty="0" smtClean="0"/>
              <a:t>- </a:t>
            </a:r>
            <a:r>
              <a:rPr lang="en-US" sz="3600" dirty="0" err="1" smtClean="0"/>
              <a:t>javljaju</a:t>
            </a:r>
            <a:r>
              <a:rPr lang="en-US" sz="3600" dirty="0" smtClean="0"/>
              <a:t> se u </a:t>
            </a:r>
            <a:r>
              <a:rPr lang="en-US" sz="3600" dirty="0" err="1" smtClean="0"/>
              <a:t>pubertetu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 smtClean="0"/>
              <a:t>decaka</a:t>
            </a:r>
            <a:r>
              <a:rPr lang="en-US" sz="3600" dirty="0" smtClean="0"/>
              <a:t>- </a:t>
            </a:r>
            <a:r>
              <a:rPr lang="en-US" sz="3600" dirty="0" err="1" smtClean="0"/>
              <a:t>maljavost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licu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telu</a:t>
            </a:r>
            <a:r>
              <a:rPr lang="en-US" sz="3600" dirty="0" smtClean="0"/>
              <a:t>, </a:t>
            </a:r>
            <a:r>
              <a:rPr lang="en-US" sz="3600" dirty="0" err="1" smtClean="0"/>
              <a:t>Adamova</a:t>
            </a:r>
            <a:r>
              <a:rPr lang="en-US" sz="3600" dirty="0" smtClean="0"/>
              <a:t>  </a:t>
            </a:r>
            <a:r>
              <a:rPr lang="en-US" sz="3600" dirty="0" err="1" smtClean="0"/>
              <a:t>jabucica</a:t>
            </a:r>
            <a:r>
              <a:rPr lang="en-US" sz="3600" dirty="0" smtClean="0"/>
              <a:t>, </a:t>
            </a:r>
            <a:r>
              <a:rPr lang="en-US" sz="3600" dirty="0" err="1" smtClean="0"/>
              <a:t>mutiranje</a:t>
            </a:r>
            <a:r>
              <a:rPr lang="en-US" sz="3600" dirty="0" smtClean="0"/>
              <a:t> </a:t>
            </a:r>
            <a:r>
              <a:rPr lang="en-US" sz="3600" dirty="0" err="1" smtClean="0"/>
              <a:t>glasa</a:t>
            </a:r>
            <a:r>
              <a:rPr lang="en-US" sz="3600" dirty="0" smtClean="0"/>
              <a:t>…</a:t>
            </a:r>
          </a:p>
          <a:p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 smtClean="0"/>
              <a:t>devojcica</a:t>
            </a:r>
            <a:r>
              <a:rPr lang="en-US" sz="3600" dirty="0" smtClean="0"/>
              <a:t>-  </a:t>
            </a:r>
            <a:r>
              <a:rPr lang="en-US" sz="3600" dirty="0" err="1" smtClean="0"/>
              <a:t>maljavost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telu</a:t>
            </a:r>
            <a:r>
              <a:rPr lang="en-US" sz="3600" dirty="0" smtClean="0"/>
              <a:t>, </a:t>
            </a:r>
            <a:r>
              <a:rPr lang="en-US" sz="3600" dirty="0" err="1" smtClean="0"/>
              <a:t>rast</a:t>
            </a:r>
            <a:r>
              <a:rPr lang="en-US" sz="3600" dirty="0" smtClean="0"/>
              <a:t> </a:t>
            </a:r>
            <a:r>
              <a:rPr lang="en-US" sz="3600" dirty="0" err="1" smtClean="0"/>
              <a:t>dojki</a:t>
            </a:r>
            <a:r>
              <a:rPr lang="en-US" sz="3600" dirty="0" smtClean="0"/>
              <a:t>, </a:t>
            </a:r>
            <a:r>
              <a:rPr lang="en-US" sz="3600" dirty="0" err="1" smtClean="0"/>
              <a:t>sirenje</a:t>
            </a:r>
            <a:r>
              <a:rPr lang="en-US" sz="3600" dirty="0" smtClean="0"/>
              <a:t> </a:t>
            </a:r>
            <a:r>
              <a:rPr lang="en-US" sz="3600" dirty="0" err="1" smtClean="0"/>
              <a:t>kukova</a:t>
            </a:r>
            <a:r>
              <a:rPr lang="en-US" sz="3600" dirty="0" smtClean="0"/>
              <a:t>…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sisitema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razmnozavanje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Prenosenje</a:t>
            </a:r>
            <a:r>
              <a:rPr lang="en-US" dirty="0" smtClean="0"/>
              <a:t> </a:t>
            </a:r>
            <a:r>
              <a:rPr lang="en-US" dirty="0" err="1" smtClean="0"/>
              <a:t>naslednog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roditelja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potomke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produzetak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sistem-organa-za-razmnoavanje-2-63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02" b="1902"/>
          <a:stretch>
            <a:fillRect/>
          </a:stretch>
        </p:blipFill>
        <p:spPr>
          <a:xfrm>
            <a:off x="0" y="152400"/>
            <a:ext cx="9144000" cy="6604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Korisnik\Desktop\sistem-organa-za-razmnoavanje-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Korisnik\Desktop\sistem-organa-za-razmnoavanje-5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83"/>
            <a:ext cx="9372600" cy="7036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 Јајне ћелије сазревају у Графовим&#10;фоликулима&#10; Прскање Графовог фоликула и ослобађање&#10;зреле јајне ћелије - овулација&#10; М..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902" b="1902"/>
          <a:stretch>
            <a:fillRect/>
          </a:stretch>
        </p:blipFill>
        <p:spPr bwMode="auto">
          <a:xfrm>
            <a:off x="-351693" y="1"/>
            <a:ext cx="9495693" cy="6858000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тестис&#10;(семеник)&#10;семевод&#10;мошнице&#10;парасеменици&#10;простата&#10;мокраћна&#10;цев&#10;пенис&#10;♂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65891" cy="6806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Korisnik\Desktop\sistem-organa-za-razmnoavanje-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" y="1"/>
            <a:ext cx="9520228" cy="714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• Prostata luči semenu tečnost (spermu).&#10;• Polni ud ima ulogu u prenošenju polnih ćelija&#10;u polni sistem žene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65</Words>
  <Application>Microsoft Office PowerPoint</Application>
  <PresentationFormat>On-screen Show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SISTEM ORGANA ZA RAZMNOZAVANJE</vt:lpstr>
      <vt:lpstr>Uloga sisitema organa za razmnozavanje: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Primarne polne karakteristike- postoje od rodjenja (polni organi) </vt:lpstr>
      <vt:lpstr>Sekundarne polne karakteristike- javljaju se u pubertetu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ORGANA ZA RAZMNOZAVANJE</dc:title>
  <dc:creator>Korisnik</dc:creator>
  <cp:lastModifiedBy>Korisnik</cp:lastModifiedBy>
  <cp:revision>4</cp:revision>
  <dcterms:created xsi:type="dcterms:W3CDTF">2020-04-21T17:03:32Z</dcterms:created>
  <dcterms:modified xsi:type="dcterms:W3CDTF">2020-04-21T18:05:23Z</dcterms:modified>
</cp:coreProperties>
</file>