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49E22-6F73-4942-8084-8E3E2861D85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520140-0230-4408-A5A4-809B81EB098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tronomija.org.rs/sunev-sistem/planete/zemlja/6490-koliko-ima-vode-na-zemlj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ZNAČAJ VODE ZA ŽIVI SVET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Mi </a:t>
            </a:r>
            <a:r>
              <a:rPr lang="en-US" sz="4000" dirty="0" err="1" smtClean="0"/>
              <a:t>znamo</a:t>
            </a:r>
            <a:r>
              <a:rPr lang="en-US" sz="4000" dirty="0" smtClean="0"/>
              <a:t> </a:t>
            </a:r>
            <a:r>
              <a:rPr lang="en-US" sz="4000" dirty="0" err="1" smtClean="0"/>
              <a:t>da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 u </a:t>
            </a:r>
            <a:r>
              <a:rPr lang="en-US" sz="4000" dirty="0" err="1" smtClean="0"/>
              <a:t>vodi</a:t>
            </a:r>
            <a:r>
              <a:rPr lang="en-US" sz="4000" dirty="0" smtClean="0"/>
              <a:t> </a:t>
            </a:r>
            <a:r>
              <a:rPr lang="en-US" sz="4000" dirty="0" err="1" smtClean="0"/>
              <a:t>rastvoreni</a:t>
            </a:r>
            <a:r>
              <a:rPr lang="en-US" sz="4000" dirty="0" smtClean="0"/>
              <a:t> </a:t>
            </a:r>
            <a:r>
              <a:rPr lang="en-US" sz="4000" dirty="0" err="1" smtClean="0"/>
              <a:t>kiseonik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ugljen-dioksid</a:t>
            </a:r>
            <a:r>
              <a:rPr lang="en-US" sz="4000" dirty="0" smtClean="0"/>
              <a:t> </a:t>
            </a:r>
            <a:r>
              <a:rPr lang="en-US" sz="4000" dirty="0" err="1" smtClean="0"/>
              <a:t>jer</a:t>
            </a:r>
            <a:r>
              <a:rPr lang="en-US" sz="4000" dirty="0" smtClean="0"/>
              <a:t> u </a:t>
            </a:r>
            <a:r>
              <a:rPr lang="en-US" sz="4000" dirty="0" err="1" smtClean="0"/>
              <a:t>protivnom</a:t>
            </a:r>
            <a:r>
              <a:rPr lang="en-US" sz="4000" dirty="0" smtClean="0"/>
              <a:t> </a:t>
            </a:r>
            <a:r>
              <a:rPr lang="en-US" sz="4000" dirty="0" err="1" smtClean="0"/>
              <a:t>živi</a:t>
            </a:r>
            <a:r>
              <a:rPr lang="en-US" sz="4000" dirty="0" smtClean="0"/>
              <a:t> </a:t>
            </a:r>
            <a:r>
              <a:rPr lang="en-US" sz="4000" dirty="0" err="1" smtClean="0"/>
              <a:t>svet</a:t>
            </a:r>
            <a:r>
              <a:rPr lang="en-US" sz="4000" dirty="0" smtClean="0"/>
              <a:t> u </a:t>
            </a:r>
            <a:r>
              <a:rPr lang="en-US" sz="4000" dirty="0" err="1" smtClean="0"/>
              <a:t>vodi</a:t>
            </a:r>
            <a:r>
              <a:rPr lang="en-US" sz="4000" dirty="0" smtClean="0"/>
              <a:t> ne bi </a:t>
            </a:r>
            <a:r>
              <a:rPr lang="en-US" sz="4000" dirty="0" err="1" smtClean="0"/>
              <a:t>postojao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" name="Content Placeholder 3" descr="coral (Small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Ne </a:t>
            </a:r>
            <a:r>
              <a:rPr lang="en-US" sz="4000" dirty="0" err="1" smtClean="0"/>
              <a:t>treba</a:t>
            </a:r>
            <a:r>
              <a:rPr lang="en-US" sz="4000" dirty="0" smtClean="0"/>
              <a:t> </a:t>
            </a:r>
            <a:r>
              <a:rPr lang="en-US" sz="4000" dirty="0" err="1" smtClean="0"/>
              <a:t>zaboraviti</a:t>
            </a:r>
            <a:r>
              <a:rPr lang="en-US" sz="4000" dirty="0" smtClean="0"/>
              <a:t> </a:t>
            </a:r>
            <a:r>
              <a:rPr lang="en-US" sz="4000" dirty="0" err="1" smtClean="0"/>
              <a:t>ni</a:t>
            </a:r>
            <a:r>
              <a:rPr lang="en-US" sz="4000" dirty="0" smtClean="0"/>
              <a:t> </a:t>
            </a:r>
            <a:r>
              <a:rPr lang="en-US" sz="4000" dirty="0" err="1" smtClean="0"/>
              <a:t>da</a:t>
            </a:r>
            <a:r>
              <a:rPr lang="en-US" sz="4000" dirty="0" smtClean="0"/>
              <a:t> u </a:t>
            </a:r>
            <a:r>
              <a:rPr lang="en-US" sz="4000" dirty="0" err="1" smtClean="0"/>
              <a:t>vodi</a:t>
            </a:r>
            <a:r>
              <a:rPr lang="en-US" sz="4000" dirty="0" smtClean="0"/>
              <a:t> </a:t>
            </a:r>
            <a:r>
              <a:rPr lang="en-US" sz="4000" dirty="0" err="1" smtClean="0"/>
              <a:t>postoji</a:t>
            </a:r>
            <a:r>
              <a:rPr lang="en-US" sz="4000" dirty="0" smtClean="0"/>
              <a:t> </a:t>
            </a:r>
            <a:r>
              <a:rPr lang="en-US" sz="4000" dirty="0" err="1" smtClean="0"/>
              <a:t>živi</a:t>
            </a:r>
            <a:r>
              <a:rPr lang="en-US" sz="4000" dirty="0" smtClean="0"/>
              <a:t> </a:t>
            </a:r>
            <a:r>
              <a:rPr lang="en-US" sz="4000" dirty="0" err="1" smtClean="0"/>
              <a:t>svet</a:t>
            </a:r>
            <a:r>
              <a:rPr lang="en-US" sz="4000" dirty="0" smtClean="0"/>
              <a:t> </a:t>
            </a:r>
            <a:r>
              <a:rPr lang="en-US" sz="4000" dirty="0" err="1" smtClean="0"/>
              <a:t>koji</a:t>
            </a:r>
            <a:r>
              <a:rPr lang="en-US" sz="4000" dirty="0" smtClean="0"/>
              <a:t> ne </a:t>
            </a:r>
            <a:r>
              <a:rPr lang="en-US" sz="4000" dirty="0" err="1" smtClean="0"/>
              <a:t>vidimo</a:t>
            </a:r>
            <a:r>
              <a:rPr lang="en-US" sz="4000" dirty="0" smtClean="0"/>
              <a:t> </a:t>
            </a:r>
            <a:r>
              <a:rPr lang="en-US" sz="4000" dirty="0" err="1" smtClean="0"/>
              <a:t>jer</a:t>
            </a:r>
            <a:r>
              <a:rPr lang="en-US" sz="4000" dirty="0" smtClean="0"/>
              <a:t> je </a:t>
            </a:r>
            <a:r>
              <a:rPr lang="en-US" sz="4000" dirty="0" err="1" smtClean="0"/>
              <a:t>mikroskopski</a:t>
            </a:r>
            <a:r>
              <a:rPr lang="en-US" sz="4000" dirty="0" smtClean="0"/>
              <a:t> </a:t>
            </a:r>
            <a:r>
              <a:rPr lang="en-US" sz="4000" dirty="0" err="1" smtClean="0"/>
              <a:t>sitan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6c60ecbf-79e9-4d8d-9a6f-59d7e1bddb2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Smatra</a:t>
            </a:r>
            <a:r>
              <a:rPr lang="en-US" sz="4400" dirty="0"/>
              <a:t> se </a:t>
            </a:r>
            <a:r>
              <a:rPr lang="en-US" sz="4400" dirty="0" err="1"/>
              <a:t>da</a:t>
            </a:r>
            <a:r>
              <a:rPr lang="en-US" sz="4400" dirty="0"/>
              <a:t> je </a:t>
            </a:r>
            <a:r>
              <a:rPr lang="en-US" sz="4400" dirty="0" err="1"/>
              <a:t>život</a:t>
            </a:r>
            <a:r>
              <a:rPr lang="en-US" sz="4400" dirty="0"/>
              <a:t> u </a:t>
            </a:r>
            <a:r>
              <a:rPr lang="en-US" sz="4400" dirty="0" err="1"/>
              <a:t>vodi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nastao</a:t>
            </a:r>
            <a:r>
              <a:rPr lang="en-US" sz="4400" dirty="0"/>
              <a:t>. </a:t>
            </a:r>
            <a:r>
              <a:rPr lang="en-US" sz="4400" dirty="0" err="1"/>
              <a:t>Voda</a:t>
            </a:r>
            <a:r>
              <a:rPr lang="en-US" sz="4400" dirty="0"/>
              <a:t> je </a:t>
            </a:r>
            <a:r>
              <a:rPr lang="en-US" sz="4400" dirty="0" err="1"/>
              <a:t>gradivna</a:t>
            </a:r>
            <a:r>
              <a:rPr lang="en-US" sz="4400" dirty="0"/>
              <a:t> </a:t>
            </a:r>
            <a:r>
              <a:rPr lang="en-US" sz="4400" dirty="0" err="1"/>
              <a:t>komponenta</a:t>
            </a:r>
            <a:r>
              <a:rPr lang="en-US" sz="4400" dirty="0"/>
              <a:t> </a:t>
            </a:r>
            <a:r>
              <a:rPr lang="en-US" sz="4400" dirty="0" err="1"/>
              <a:t>živih</a:t>
            </a:r>
            <a:r>
              <a:rPr lang="en-US" sz="4400" dirty="0"/>
              <a:t> </a:t>
            </a:r>
            <a:r>
              <a:rPr lang="en-US" sz="4400" dirty="0" err="1"/>
              <a:t>bića</a:t>
            </a:r>
            <a:r>
              <a:rPr lang="en-US" sz="4400" dirty="0"/>
              <a:t> 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naše</a:t>
            </a:r>
            <a:r>
              <a:rPr lang="en-US" sz="4400" dirty="0"/>
              <a:t> </a:t>
            </a:r>
            <a:r>
              <a:rPr lang="en-US" sz="4400" dirty="0" err="1"/>
              <a:t>telo</a:t>
            </a:r>
            <a:r>
              <a:rPr lang="en-US" sz="4400" dirty="0"/>
              <a:t> se </a:t>
            </a:r>
            <a:r>
              <a:rPr lang="en-US" sz="4400" dirty="0" err="1"/>
              <a:t>oko</a:t>
            </a:r>
            <a:r>
              <a:rPr lang="en-US" sz="4400" dirty="0"/>
              <a:t> 65% </a:t>
            </a:r>
            <a:r>
              <a:rPr lang="en-US" sz="4400" dirty="0" err="1"/>
              <a:t>sastoji</a:t>
            </a:r>
            <a:r>
              <a:rPr lang="en-US" sz="4400" dirty="0"/>
              <a:t> </a:t>
            </a:r>
            <a:r>
              <a:rPr lang="en-US" sz="4400" dirty="0" err="1"/>
              <a:t>iz</a:t>
            </a:r>
            <a:r>
              <a:rPr lang="en-US" sz="4400" dirty="0"/>
              <a:t> </a:t>
            </a:r>
            <a:r>
              <a:rPr lang="en-US" sz="4400" dirty="0" err="1"/>
              <a:t>vode</a:t>
            </a:r>
            <a:r>
              <a:rPr lang="en-US" sz="4400" dirty="0"/>
              <a:t>. </a:t>
            </a:r>
            <a:r>
              <a:rPr lang="en-US" sz="4400" dirty="0" err="1"/>
              <a:t>Pojedina</a:t>
            </a:r>
            <a:r>
              <a:rPr lang="en-US" sz="4400" dirty="0"/>
              <a:t> </a:t>
            </a:r>
            <a:r>
              <a:rPr lang="en-US" sz="4400" dirty="0" err="1"/>
              <a:t>živa</a:t>
            </a:r>
            <a:r>
              <a:rPr lang="en-US" sz="4400" dirty="0"/>
              <a:t> </a:t>
            </a:r>
            <a:r>
              <a:rPr lang="en-US" sz="4400" dirty="0" err="1"/>
              <a:t>bića</a:t>
            </a:r>
            <a:r>
              <a:rPr lang="en-US" sz="4400" dirty="0"/>
              <a:t>, </a:t>
            </a:r>
            <a:r>
              <a:rPr lang="en-US" sz="4400" dirty="0" err="1"/>
              <a:t>poput</a:t>
            </a:r>
            <a:r>
              <a:rPr lang="en-US" sz="4400" dirty="0"/>
              <a:t> </a:t>
            </a:r>
            <a:r>
              <a:rPr lang="en-US" sz="4400" dirty="0" err="1"/>
              <a:t>meduza</a:t>
            </a:r>
            <a:r>
              <a:rPr lang="en-US" sz="4400" dirty="0"/>
              <a:t>, </a:t>
            </a:r>
            <a:r>
              <a:rPr lang="en-US" sz="4400" dirty="0" err="1"/>
              <a:t>sastoje</a:t>
            </a:r>
            <a:r>
              <a:rPr lang="en-US" sz="4400" dirty="0"/>
              <a:t> se </a:t>
            </a:r>
            <a:r>
              <a:rPr lang="en-US" sz="4400" dirty="0" err="1"/>
              <a:t>iz</a:t>
            </a:r>
            <a:r>
              <a:rPr lang="en-US" sz="4400" dirty="0"/>
              <a:t> </a:t>
            </a:r>
            <a:r>
              <a:rPr lang="en-US" sz="4400" dirty="0" err="1"/>
              <a:t>vode</a:t>
            </a:r>
            <a:r>
              <a:rPr lang="en-US" sz="4400" dirty="0"/>
              <a:t> </a:t>
            </a:r>
            <a:r>
              <a:rPr lang="en-US" sz="4400" dirty="0" err="1"/>
              <a:t>čak</a:t>
            </a:r>
            <a:r>
              <a:rPr lang="en-US" sz="4400" dirty="0"/>
              <a:t> 98%.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Životni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 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dešavaju</a:t>
            </a:r>
            <a:r>
              <a:rPr lang="en-US" dirty="0" smtClean="0"/>
              <a:t> u </a:t>
            </a:r>
            <a:r>
              <a:rPr lang="en-US" dirty="0" err="1" smtClean="0"/>
              <a:t>organizmima</a:t>
            </a:r>
            <a:r>
              <a:rPr lang="en-US" dirty="0" smtClean="0"/>
              <a:t> </a:t>
            </a:r>
            <a:r>
              <a:rPr lang="en-US" dirty="0" err="1" smtClean="0"/>
              <a:t>dešavaju</a:t>
            </a:r>
            <a:r>
              <a:rPr lang="en-US" dirty="0" smtClean="0"/>
              <a:t> se </a:t>
            </a:r>
            <a:r>
              <a:rPr lang="en-US" dirty="0" err="1" smtClean="0"/>
              <a:t>zahvaljujući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.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fotosinteze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primer, u </a:t>
            </a:r>
            <a:r>
              <a:rPr lang="en-US" dirty="0" err="1" smtClean="0"/>
              <a:t>reakciji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ugljen-dioksida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šećer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hrana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kiseonik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udišemo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Evo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šta</a:t>
            </a:r>
            <a:r>
              <a:rPr lang="en-US" sz="3600" b="1" dirty="0" smtClean="0"/>
              <a:t> se </a:t>
            </a:r>
            <a:r>
              <a:rPr lang="en-US" sz="3600" b="1" dirty="0" err="1" smtClean="0"/>
              <a:t>sve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dešava</a:t>
            </a:r>
            <a:r>
              <a:rPr lang="en-US" sz="3600" b="1" dirty="0" smtClean="0"/>
              <a:t> u </a:t>
            </a:r>
            <a:r>
              <a:rPr lang="en-US" sz="3600" b="1" dirty="0" err="1" smtClean="0"/>
              <a:t>ljudskom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telu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zbog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gubitka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vode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dehidratacije</a:t>
            </a:r>
            <a:r>
              <a:rPr lang="en-US" sz="3600" b="1" dirty="0" smtClean="0"/>
              <a:t>):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dehidratac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078057"/>
            <a:ext cx="5791200" cy="579846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Ljudi na različite načine zagađuju vodu. Štetne supstance stižu iz otpadnih (komunalnih voda), industrije, kao i sa poljoprivrednih površina. One menjaju hemijski sastav u vodi i pogubno deluju po živi svet.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962400"/>
            <a:ext cx="4122295" cy="274320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962400"/>
            <a:ext cx="3676454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Čista voda je destilovana voda.</a:t>
            </a:r>
            <a:br>
              <a:rPr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vi-VN" sz="9600" dirty="0" smtClean="0"/>
              <a:t>Čista voda se ne može naći u prirodi. Dobija se veštački, tako što se isparava (čime zaostaju rastvorene supstance), a onda kondenzuje dobijena vodena para. Ovaj proces naziva se destilacija. </a:t>
            </a:r>
          </a:p>
          <a:p>
            <a:r>
              <a:rPr lang="vi-VN" sz="9600" dirty="0" smtClean="0"/>
              <a:t>Destilovana voda koristi se u laboratorijama:</a:t>
            </a:r>
          </a:p>
          <a:p>
            <a:r>
              <a:rPr lang="vi-VN" sz="9600" dirty="0" smtClean="0"/>
              <a:t>za pripremanje rastvora,</a:t>
            </a:r>
          </a:p>
          <a:p>
            <a:r>
              <a:rPr lang="vi-VN" sz="9600" dirty="0" smtClean="0"/>
              <a:t>kao reagens (u reakcijama),</a:t>
            </a:r>
          </a:p>
          <a:p>
            <a:r>
              <a:rPr lang="vi-VN" sz="9600" dirty="0" smtClean="0"/>
              <a:t>za ispiranje laboratorijskog posuđa i pribora.</a:t>
            </a:r>
          </a:p>
          <a:p>
            <a:r>
              <a:rPr lang="vi-VN" sz="9600" dirty="0" smtClean="0"/>
              <a:t>Koristi se i u drugim delatnostima, posebno u farmaciji.</a:t>
            </a:r>
          </a:p>
          <a:p>
            <a:endParaRPr lang="en-US" sz="6500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5" y="0"/>
            <a:ext cx="2676525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Osim česmenske vode, ljudi piju i mineralne </a:t>
            </a:r>
            <a:r>
              <a:rPr lang="vi-VN" sz="2800" dirty="0" smtClean="0"/>
              <a:t>vode</a:t>
            </a:r>
            <a:r>
              <a:rPr lang="sr-Latn-RS" sz="2800" dirty="0" smtClean="0"/>
              <a:t> </a:t>
            </a:r>
            <a:r>
              <a:rPr lang="vi-VN" sz="2800" dirty="0" smtClean="0"/>
              <a:t>koje </a:t>
            </a:r>
            <a:r>
              <a:rPr lang="vi-VN" sz="2800" dirty="0"/>
              <a:t>se međusobno razlikuju po supstancama koje su u njima rastvorene. Smatra se da mineralne vode imaju lekovito dejstvo.</a:t>
            </a:r>
            <a:endParaRPr lang="en-US" sz="2800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0"/>
            <a:ext cx="6248400" cy="35317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Našu</a:t>
            </a:r>
            <a:r>
              <a:rPr lang="en-US" dirty="0" smtClean="0"/>
              <a:t> </a:t>
            </a:r>
            <a:r>
              <a:rPr lang="en-US" dirty="0" err="1" smtClean="0"/>
              <a:t>Zemlju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nazivamo</a:t>
            </a:r>
            <a:r>
              <a:rPr lang="en-US" dirty="0" smtClean="0"/>
              <a:t> </a:t>
            </a:r>
            <a:r>
              <a:rPr lang="en-US" dirty="0" err="1" smtClean="0"/>
              <a:t>plavom</a:t>
            </a:r>
            <a:r>
              <a:rPr lang="en-US" dirty="0" smtClean="0"/>
              <a:t> </a:t>
            </a:r>
            <a:r>
              <a:rPr lang="en-US" dirty="0" err="1" smtClean="0"/>
              <a:t>planetom</a:t>
            </a:r>
            <a:r>
              <a:rPr lang="en-US" dirty="0" smtClean="0"/>
              <a:t>. </a:t>
            </a:r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je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trećine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prekriveno</a:t>
            </a:r>
            <a:r>
              <a:rPr lang="en-US" dirty="0" smtClean="0"/>
              <a:t> </a:t>
            </a:r>
            <a:r>
              <a:rPr lang="en-US" dirty="0" err="1" smtClean="0"/>
              <a:t>vodom</a:t>
            </a:r>
            <a:r>
              <a:rPr lang="en-US" dirty="0" smtClean="0"/>
              <a:t>.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, </a:t>
            </a:r>
            <a:r>
              <a:rPr lang="en-US" dirty="0" err="1" smtClean="0"/>
              <a:t>pročitajte</a:t>
            </a:r>
            <a:r>
              <a:rPr lang="en-US" dirty="0" smtClean="0"/>
              <a:t> u </a:t>
            </a:r>
            <a:r>
              <a:rPr lang="en-US" dirty="0" err="1" smtClean="0"/>
              <a:t>sledećem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2"/>
              </a:rPr>
              <a:t>www.Astronomski </a:t>
            </a:r>
            <a:r>
              <a:rPr lang="en-US" dirty="0" err="1" smtClean="0">
                <a:hlinkClick r:id="rId2"/>
              </a:rPr>
              <a:t>magazin</a:t>
            </a:r>
            <a:r>
              <a:rPr lang="en-US" dirty="0" smtClean="0">
                <a:hlinkClick r:id="rId2"/>
              </a:rPr>
              <a:t>: </a:t>
            </a:r>
            <a:r>
              <a:rPr lang="en-US" dirty="0" err="1" smtClean="0">
                <a:hlinkClick r:id="rId2"/>
              </a:rPr>
              <a:t>Koliko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ima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vode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na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Zemlji</a:t>
            </a:r>
            <a:r>
              <a:rPr lang="en-US" dirty="0" smtClean="0">
                <a:hlinkClick r:id="rId2"/>
              </a:rPr>
              <a:t>?</a:t>
            </a:r>
            <a:endParaRPr lang="en-US" dirty="0" smtClean="0"/>
          </a:p>
          <a:p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Zemlji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 </a:t>
            </a:r>
            <a:r>
              <a:rPr lang="en-US" dirty="0" err="1" smtClean="0"/>
              <a:t>hidrosferu</a:t>
            </a:r>
            <a:r>
              <a:rPr lang="en-US" dirty="0" smtClean="0"/>
              <a:t>. </a:t>
            </a:r>
            <a:r>
              <a:rPr lang="en-US" dirty="0" err="1" smtClean="0"/>
              <a:t>Reč</a:t>
            </a:r>
            <a:r>
              <a:rPr lang="en-US" dirty="0" smtClean="0"/>
              <a:t> „</a:t>
            </a:r>
            <a:r>
              <a:rPr lang="en-US" dirty="0" err="1" smtClean="0"/>
              <a:t>hidro</a:t>
            </a:r>
            <a:r>
              <a:rPr lang="en-US" dirty="0" smtClean="0"/>
              <a:t>“ je </a:t>
            </a:r>
            <a:r>
              <a:rPr lang="en-US" dirty="0" err="1" smtClean="0"/>
              <a:t>grčkog</a:t>
            </a:r>
            <a:r>
              <a:rPr lang="en-US" dirty="0" smtClean="0"/>
              <a:t> </a:t>
            </a:r>
            <a:r>
              <a:rPr lang="en-US" dirty="0" err="1" smtClean="0"/>
              <a:t>porekla</a:t>
            </a:r>
            <a:r>
              <a:rPr lang="en-US" dirty="0" smtClean="0"/>
              <a:t> (</a:t>
            </a:r>
            <a:r>
              <a:rPr lang="en-US" dirty="0" err="1" smtClean="0"/>
              <a:t>grčki</a:t>
            </a:r>
            <a:r>
              <a:rPr lang="en-US" dirty="0" smtClean="0"/>
              <a:t>: </a:t>
            </a:r>
            <a:r>
              <a:rPr lang="el-GR" dirty="0" smtClean="0"/>
              <a:t>υδρο)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 „</a:t>
            </a:r>
            <a:r>
              <a:rPr lang="en-US" dirty="0" err="1" smtClean="0"/>
              <a:t>voda</a:t>
            </a:r>
            <a:r>
              <a:rPr lang="en-US" dirty="0" smtClean="0"/>
              <a:t>“.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Voda</a:t>
            </a:r>
            <a:r>
              <a:rPr lang="en-US" u="sng" dirty="0" smtClean="0"/>
              <a:t> se u </a:t>
            </a:r>
            <a:r>
              <a:rPr lang="en-US" u="sng" dirty="0" err="1" smtClean="0"/>
              <a:t>prirodi</a:t>
            </a:r>
            <a:r>
              <a:rPr lang="en-US" u="sng" dirty="0" smtClean="0"/>
              <a:t> </a:t>
            </a:r>
            <a:r>
              <a:rPr lang="en-US" u="sng" dirty="0" err="1" smtClean="0"/>
              <a:t>nalazi</a:t>
            </a:r>
            <a:r>
              <a:rPr lang="en-US" u="sng" dirty="0" smtClean="0"/>
              <a:t> u </a:t>
            </a:r>
            <a:r>
              <a:rPr lang="en-US" u="sng" dirty="0" err="1" smtClean="0"/>
              <a:t>sva</a:t>
            </a:r>
            <a:r>
              <a:rPr lang="en-US" u="sng" dirty="0" smtClean="0"/>
              <a:t> tri </a:t>
            </a:r>
            <a:r>
              <a:rPr lang="en-US" u="sng" dirty="0" err="1" smtClean="0"/>
              <a:t>agregatna</a:t>
            </a:r>
            <a:r>
              <a:rPr lang="en-US" u="sng" dirty="0" smtClean="0"/>
              <a:t> </a:t>
            </a:r>
            <a:r>
              <a:rPr lang="en-US" u="sng" dirty="0" err="1" smtClean="0"/>
              <a:t>stanja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čvrstom</a:t>
            </a:r>
            <a:r>
              <a:rPr lang="en-US" dirty="0" smtClean="0"/>
              <a:t> (</a:t>
            </a:r>
            <a:r>
              <a:rPr lang="en-US" dirty="0" err="1" smtClean="0"/>
              <a:t>glečeri</a:t>
            </a:r>
            <a:r>
              <a:rPr lang="en-US" dirty="0" smtClean="0"/>
              <a:t>, </a:t>
            </a:r>
            <a:r>
              <a:rPr lang="en-US" dirty="0" err="1" smtClean="0"/>
              <a:t>lednjaci</a:t>
            </a:r>
            <a:r>
              <a:rPr lang="en-US" dirty="0" smtClean="0"/>
              <a:t>, </a:t>
            </a:r>
            <a:r>
              <a:rPr lang="en-US" dirty="0" err="1" smtClean="0"/>
              <a:t>sneg</a:t>
            </a:r>
            <a:r>
              <a:rPr lang="en-US" dirty="0" smtClean="0"/>
              <a:t>...)</a:t>
            </a:r>
          </a:p>
          <a:p>
            <a:r>
              <a:rPr lang="en-US" dirty="0" err="1" smtClean="0"/>
              <a:t>tečnom</a:t>
            </a:r>
            <a:r>
              <a:rPr lang="en-US" dirty="0" smtClean="0"/>
              <a:t> (</a:t>
            </a:r>
            <a:r>
              <a:rPr lang="en-US" dirty="0" err="1" smtClean="0"/>
              <a:t>mora</a:t>
            </a:r>
            <a:r>
              <a:rPr lang="en-US" dirty="0" smtClean="0"/>
              <a:t>, </a:t>
            </a:r>
            <a:r>
              <a:rPr lang="en-US" dirty="0" err="1" smtClean="0"/>
              <a:t>reke</a:t>
            </a:r>
            <a:r>
              <a:rPr lang="en-US" dirty="0" smtClean="0"/>
              <a:t>, </a:t>
            </a:r>
            <a:r>
              <a:rPr lang="en-US" dirty="0" err="1" smtClean="0"/>
              <a:t>jezera</a:t>
            </a:r>
            <a:r>
              <a:rPr lang="en-US" dirty="0" smtClean="0"/>
              <a:t>, </a:t>
            </a:r>
            <a:r>
              <a:rPr lang="en-US" dirty="0" err="1" smtClean="0"/>
              <a:t>kiša</a:t>
            </a:r>
            <a:r>
              <a:rPr lang="en-US" dirty="0" smtClean="0"/>
              <a:t>...)</a:t>
            </a:r>
          </a:p>
          <a:p>
            <a:r>
              <a:rPr lang="en-US" dirty="0" err="1" smtClean="0"/>
              <a:t>gasovitom</a:t>
            </a:r>
            <a:r>
              <a:rPr lang="en-US" dirty="0" smtClean="0"/>
              <a:t> (</a:t>
            </a:r>
            <a:r>
              <a:rPr lang="en-US" dirty="0" err="1" smtClean="0"/>
              <a:t>vodena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 </a:t>
            </a:r>
            <a:r>
              <a:rPr lang="en-US" dirty="0" err="1" smtClean="0"/>
              <a:t>atmosferi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odapriroda-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6516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_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41908" cy="72350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U zavisnosti od toga da li rastvorenih supstanci ima u manjoj meri ili većoj, razlikujemo:</a:t>
            </a:r>
          </a:p>
          <a:p>
            <a:r>
              <a:rPr lang="vi-VN" b="1" dirty="0" smtClean="0"/>
              <a:t>meku vodu</a:t>
            </a:r>
            <a:r>
              <a:rPr lang="vi-VN" dirty="0" smtClean="0"/>
              <a:t>, sa malo rastvorenih supstanci - takva je, recimo, </a:t>
            </a:r>
            <a:r>
              <a:rPr lang="vi-VN" b="1" dirty="0" smtClean="0"/>
              <a:t>kišnica</a:t>
            </a:r>
            <a:r>
              <a:rPr lang="vi-VN" dirty="0" smtClean="0"/>
              <a:t>, kao i </a:t>
            </a:r>
            <a:r>
              <a:rPr lang="vi-VN" b="1" dirty="0" smtClean="0"/>
              <a:t>voda koja nastaje otapanjem snega</a:t>
            </a:r>
            <a:r>
              <a:rPr lang="vi-VN" dirty="0" smtClean="0"/>
              <a:t>;</a:t>
            </a:r>
          </a:p>
          <a:p>
            <a:r>
              <a:rPr lang="vi-VN" b="1" dirty="0" smtClean="0"/>
              <a:t>tvrdu vodu</a:t>
            </a:r>
            <a:r>
              <a:rPr lang="vi-VN" dirty="0" smtClean="0"/>
              <a:t>, sa mnogo rastvorenih supstanci. Tvrdoću vodi najviše doprinose </a:t>
            </a:r>
            <a:r>
              <a:rPr lang="vi-VN" b="1" dirty="0" smtClean="0"/>
              <a:t>soli magnezijuma i kalcijuma</a:t>
            </a:r>
            <a:r>
              <a:rPr lang="vi-VN" dirty="0" smtClean="0"/>
              <a:t>. Prilikom zagrevanja takve vode, sama voda ispari, a ostaje suvi ostatak koji zovemo kamenac. </a:t>
            </a:r>
            <a:r>
              <a:rPr lang="vi-VN" b="1" dirty="0" smtClean="0"/>
              <a:t>Kamenac pravi štetu na bojlerima, vodovodnim instalacijama i posuđu</a:t>
            </a:r>
            <a:r>
              <a:rPr lang="vi-V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/>
              <a:t>Kamenac na tušu je na slici levo, a kako je tuš izgledao bez kamenca prikazano je desno.</a:t>
            </a:r>
            <a:endParaRPr lang="en-US" sz="4400" dirty="0"/>
          </a:p>
        </p:txBody>
      </p:sp>
      <p:pic>
        <p:nvPicPr>
          <p:cNvPr id="4" name="Content Placeholder 3" descr="kamenac-u-vod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438400"/>
            <a:ext cx="5969259" cy="367109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Često</a:t>
            </a:r>
            <a:r>
              <a:rPr lang="en-US" sz="2800" dirty="0"/>
              <a:t> </a:t>
            </a:r>
            <a:r>
              <a:rPr lang="en-US" sz="2800" dirty="0" err="1"/>
              <a:t>čujemo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postoji</a:t>
            </a:r>
            <a:r>
              <a:rPr lang="en-US" sz="2800" dirty="0"/>
              <a:t> </a:t>
            </a:r>
            <a:r>
              <a:rPr lang="en-US" sz="2800" dirty="0" err="1"/>
              <a:t>kamenac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zubima</a:t>
            </a:r>
            <a:r>
              <a:rPr lang="en-US" sz="2800" dirty="0"/>
              <a:t> </a:t>
            </a:r>
            <a:r>
              <a:rPr lang="en-US" sz="2800" dirty="0" err="1"/>
              <a:t>i</a:t>
            </a:r>
            <a:r>
              <a:rPr lang="en-US" sz="2800" dirty="0"/>
              <a:t> on </a:t>
            </a:r>
            <a:r>
              <a:rPr lang="en-US" sz="2800" dirty="0" err="1"/>
              <a:t>nastaje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drugačiji</a:t>
            </a:r>
            <a:r>
              <a:rPr lang="en-US" sz="2800" dirty="0"/>
              <a:t>, </a:t>
            </a:r>
            <a:r>
              <a:rPr lang="en-US" sz="2800" dirty="0" err="1"/>
              <a:t>ali</a:t>
            </a:r>
            <a:r>
              <a:rPr lang="en-US" sz="2800" dirty="0"/>
              <a:t> </a:t>
            </a:r>
            <a:r>
              <a:rPr lang="en-US" sz="2800" dirty="0" err="1"/>
              <a:t>donekle</a:t>
            </a:r>
            <a:r>
              <a:rPr lang="en-US" sz="2800" dirty="0"/>
              <a:t> </a:t>
            </a:r>
            <a:r>
              <a:rPr lang="en-US" sz="2800" dirty="0" err="1"/>
              <a:t>sličan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. </a:t>
            </a:r>
            <a:r>
              <a:rPr lang="en-US" sz="2800" dirty="0" err="1"/>
              <a:t>Čak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kada</a:t>
            </a:r>
            <a:r>
              <a:rPr lang="en-US" sz="2800" dirty="0"/>
              <a:t> je </a:t>
            </a:r>
            <a:r>
              <a:rPr lang="en-US" sz="2800" dirty="0" err="1"/>
              <a:t>vaša</a:t>
            </a:r>
            <a:r>
              <a:rPr lang="en-US" sz="2800" dirty="0"/>
              <a:t> </a:t>
            </a:r>
            <a:r>
              <a:rPr lang="en-US" sz="2800" dirty="0" err="1"/>
              <a:t>oralna</a:t>
            </a:r>
            <a:r>
              <a:rPr lang="en-US" sz="2800" dirty="0"/>
              <a:t> </a:t>
            </a:r>
            <a:r>
              <a:rPr lang="en-US" sz="2800" dirty="0" err="1"/>
              <a:t>higijena</a:t>
            </a:r>
            <a:r>
              <a:rPr lang="en-US" sz="2800" dirty="0"/>
              <a:t> </a:t>
            </a:r>
            <a:r>
              <a:rPr lang="en-US" sz="2800" dirty="0" err="1"/>
              <a:t>besprekorna</a:t>
            </a:r>
            <a:r>
              <a:rPr lang="en-US" sz="2800" dirty="0"/>
              <a:t>, u </a:t>
            </a:r>
            <a:r>
              <a:rPr lang="en-US" sz="2800" dirty="0" err="1"/>
              <a:t>vašim</a:t>
            </a:r>
            <a:r>
              <a:rPr lang="en-US" sz="2800" dirty="0"/>
              <a:t> </a:t>
            </a:r>
            <a:r>
              <a:rPr lang="en-US" sz="2800" dirty="0" err="1"/>
              <a:t>ustima</a:t>
            </a:r>
            <a:r>
              <a:rPr lang="en-US" sz="2800" dirty="0"/>
              <a:t> </a:t>
            </a:r>
            <a:r>
              <a:rPr lang="en-US" sz="2800" dirty="0" err="1"/>
              <a:t>postoje</a:t>
            </a:r>
            <a:r>
              <a:rPr lang="en-US" sz="2800" dirty="0"/>
              <a:t> </a:t>
            </a:r>
            <a:r>
              <a:rPr lang="en-US" sz="2800" dirty="0" err="1"/>
              <a:t>bakterije</a:t>
            </a:r>
            <a:r>
              <a:rPr lang="en-US" sz="2800" dirty="0"/>
              <a:t>. One, </a:t>
            </a:r>
            <a:r>
              <a:rPr lang="en-US" sz="2800" dirty="0" err="1"/>
              <a:t>zajedno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proteinima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šećerima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hrane</a:t>
            </a:r>
            <a:r>
              <a:rPr lang="en-US" sz="2800" dirty="0"/>
              <a:t>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jedemo</a:t>
            </a:r>
            <a:r>
              <a:rPr lang="en-US" sz="2800" dirty="0"/>
              <a:t>,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površini</a:t>
            </a:r>
            <a:r>
              <a:rPr lang="en-US" sz="2800" dirty="0"/>
              <a:t> </a:t>
            </a:r>
            <a:r>
              <a:rPr lang="en-US" sz="2800" dirty="0" err="1"/>
              <a:t>zuba</a:t>
            </a:r>
            <a:r>
              <a:rPr lang="en-US" sz="2800" dirty="0"/>
              <a:t> </a:t>
            </a:r>
            <a:r>
              <a:rPr lang="en-US" sz="2800" dirty="0" err="1"/>
              <a:t>formiraju</a:t>
            </a:r>
            <a:r>
              <a:rPr lang="en-US" sz="2800" dirty="0"/>
              <a:t> </a:t>
            </a:r>
            <a:r>
              <a:rPr lang="en-US" sz="2800" dirty="0" err="1"/>
              <a:t>jedan</a:t>
            </a:r>
            <a:r>
              <a:rPr lang="en-US" sz="2800" dirty="0"/>
              <a:t> </a:t>
            </a:r>
            <a:r>
              <a:rPr lang="en-US" sz="2800" dirty="0" err="1"/>
              <a:t>tanak</a:t>
            </a:r>
            <a:r>
              <a:rPr lang="en-US" sz="2800" dirty="0"/>
              <a:t> </a:t>
            </a:r>
            <a:r>
              <a:rPr lang="en-US" sz="2800" dirty="0" err="1"/>
              <a:t>sloj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zove</a:t>
            </a:r>
            <a:r>
              <a:rPr lang="en-US" sz="2800" dirty="0"/>
              <a:t> </a:t>
            </a:r>
            <a:r>
              <a:rPr lang="en-US" sz="2800" dirty="0" err="1"/>
              <a:t>zubni</a:t>
            </a:r>
            <a:r>
              <a:rPr lang="en-US" sz="2800" dirty="0"/>
              <a:t> </a:t>
            </a:r>
            <a:r>
              <a:rPr lang="en-US" sz="2800" dirty="0" err="1"/>
              <a:t>plak</a:t>
            </a:r>
            <a:r>
              <a:rPr lang="en-US" sz="2800" dirty="0"/>
              <a:t>. </a:t>
            </a:r>
            <a:r>
              <a:rPr lang="en-US" sz="2800" dirty="0" err="1"/>
              <a:t>Ovaj</a:t>
            </a:r>
            <a:r>
              <a:rPr lang="en-US" sz="2800" dirty="0"/>
              <a:t> </a:t>
            </a:r>
            <a:r>
              <a:rPr lang="en-US" sz="2800" dirty="0" err="1"/>
              <a:t>sloj</a:t>
            </a:r>
            <a:r>
              <a:rPr lang="en-US" sz="2800" dirty="0"/>
              <a:t> se </a:t>
            </a:r>
            <a:r>
              <a:rPr lang="en-US" sz="2800" dirty="0" err="1"/>
              <a:t>uklanja</a:t>
            </a:r>
            <a:r>
              <a:rPr lang="en-US" sz="2800" dirty="0"/>
              <a:t> </a:t>
            </a:r>
            <a:r>
              <a:rPr lang="en-US" sz="2800" dirty="0" err="1"/>
              <a:t>četkicom</a:t>
            </a:r>
            <a:r>
              <a:rPr lang="en-US" sz="2800" dirty="0"/>
              <a:t>, </a:t>
            </a:r>
            <a:r>
              <a:rPr lang="en-US" sz="2800" dirty="0" err="1"/>
              <a:t>ali</a:t>
            </a:r>
            <a:r>
              <a:rPr lang="en-US" sz="2800" dirty="0"/>
              <a:t> problem </a:t>
            </a:r>
            <a:r>
              <a:rPr lang="en-US" sz="2800" dirty="0" err="1"/>
              <a:t>nastaje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dozvolimo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plak</a:t>
            </a:r>
            <a:r>
              <a:rPr lang="en-US" sz="2800" dirty="0"/>
              <a:t> </a:t>
            </a:r>
            <a:r>
              <a:rPr lang="en-US" sz="2800" dirty="0" err="1"/>
              <a:t>duže</a:t>
            </a:r>
            <a:r>
              <a:rPr lang="en-US" sz="2800" dirty="0"/>
              <a:t> </a:t>
            </a:r>
            <a:r>
              <a:rPr lang="en-US" sz="2800" dirty="0" err="1"/>
              <a:t>stoji</a:t>
            </a:r>
            <a:r>
              <a:rPr lang="en-US" sz="2800" dirty="0"/>
              <a:t>. Tada se </a:t>
            </a:r>
            <a:r>
              <a:rPr lang="en-US" sz="2800" dirty="0" err="1"/>
              <a:t>minerali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pljuvačke</a:t>
            </a:r>
            <a:r>
              <a:rPr lang="en-US" sz="2800" dirty="0"/>
              <a:t> </a:t>
            </a:r>
            <a:r>
              <a:rPr lang="en-US" sz="2800" dirty="0" err="1"/>
              <a:t>talože</a:t>
            </a:r>
            <a:r>
              <a:rPr lang="en-US" sz="2800" dirty="0"/>
              <a:t> </a:t>
            </a:r>
            <a:r>
              <a:rPr lang="en-US" sz="2800" dirty="0" err="1"/>
              <a:t>preko</a:t>
            </a:r>
            <a:r>
              <a:rPr lang="en-US" sz="2800" dirty="0"/>
              <a:t> </a:t>
            </a:r>
            <a:r>
              <a:rPr lang="en-US" sz="2800" dirty="0" err="1"/>
              <a:t>njega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on </a:t>
            </a:r>
            <a:r>
              <a:rPr lang="en-US" sz="2800" dirty="0" err="1"/>
              <a:t>očvršćuje</a:t>
            </a:r>
            <a:r>
              <a:rPr lang="en-US" sz="2800" dirty="0"/>
              <a:t>. </a:t>
            </a:r>
            <a:r>
              <a:rPr lang="en-US" sz="2800" dirty="0" err="1"/>
              <a:t>Tako</a:t>
            </a:r>
            <a:r>
              <a:rPr lang="en-US" sz="2800" dirty="0"/>
              <a:t> se </a:t>
            </a:r>
            <a:r>
              <a:rPr lang="en-US" sz="2800" dirty="0" err="1"/>
              <a:t>formira</a:t>
            </a:r>
            <a:r>
              <a:rPr lang="en-US" sz="2800" dirty="0"/>
              <a:t> </a:t>
            </a:r>
            <a:r>
              <a:rPr lang="en-US" sz="2800" dirty="0" err="1"/>
              <a:t>zubni</a:t>
            </a:r>
            <a:r>
              <a:rPr lang="en-US" sz="2800" dirty="0"/>
              <a:t> </a:t>
            </a:r>
            <a:r>
              <a:rPr lang="en-US" sz="2800" dirty="0" err="1"/>
              <a:t>kamenac</a:t>
            </a:r>
            <a:r>
              <a:rPr lang="en-US" sz="2800" dirty="0"/>
              <a:t>,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tako</a:t>
            </a:r>
            <a:r>
              <a:rPr lang="en-US" sz="2800" dirty="0"/>
              <a:t> </a:t>
            </a:r>
            <a:r>
              <a:rPr lang="en-US" sz="2800" dirty="0" err="1"/>
              <a:t>čvrst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četkicom</a:t>
            </a:r>
            <a:r>
              <a:rPr lang="en-US" sz="2800" dirty="0"/>
              <a:t> ne </a:t>
            </a:r>
            <a:r>
              <a:rPr lang="en-US" sz="2800" dirty="0" err="1"/>
              <a:t>možemo</a:t>
            </a:r>
            <a:r>
              <a:rPr lang="en-US" sz="2800" dirty="0"/>
              <a:t> </a:t>
            </a:r>
            <a:r>
              <a:rPr lang="en-US" sz="2800" dirty="0" err="1"/>
              <a:t>ukloniti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zuba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Na levoj slici se vide naslage kamenca na zubima</a:t>
            </a:r>
            <a:endParaRPr lang="en-US" sz="3600" dirty="0"/>
          </a:p>
        </p:txBody>
      </p:sp>
      <p:pic>
        <p:nvPicPr>
          <p:cNvPr id="4" name="Content Placeholder 3" descr="kamen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81141"/>
            <a:ext cx="8229600" cy="26974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183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ZNAČAJ VODE ZA ŽIVI SVET</vt:lpstr>
      <vt:lpstr>Slide 2</vt:lpstr>
      <vt:lpstr>Slide 3</vt:lpstr>
      <vt:lpstr>Slide 4</vt:lpstr>
      <vt:lpstr>Slide 5</vt:lpstr>
      <vt:lpstr>Slide 6</vt:lpstr>
      <vt:lpstr>Kamenac na tušu je na slici levo, a kako je tuš izgledao bez kamenca prikazano je desno.</vt:lpstr>
      <vt:lpstr>Slide 8</vt:lpstr>
      <vt:lpstr>Na levoj slici se vide naslage kamenca na zubima</vt:lpstr>
      <vt:lpstr> Mi znamo da su u vodi rastvoreni kiseonik i ugljen-dioksid jer u protivnom živi svet u vodi ne bi postojao.</vt:lpstr>
      <vt:lpstr>Ne treba zaboraviti ni da u vodi postoji živi svet koji ne vidimo jer je mikroskopski sitan.</vt:lpstr>
      <vt:lpstr>Slide 12</vt:lpstr>
      <vt:lpstr>Slide 13</vt:lpstr>
      <vt:lpstr>Evo šta se sve dešava u ljudskom telu zbog gubitka vode (dehidratacije): </vt:lpstr>
      <vt:lpstr>Slide 15</vt:lpstr>
      <vt:lpstr>Čista voda je destilovana voda.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ZNAČAJ VODE ZA ŽIVI SVET</dc:title>
  <dc:creator>Korisnik</dc:creator>
  <cp:lastModifiedBy>Korisnik</cp:lastModifiedBy>
  <cp:revision>4</cp:revision>
  <dcterms:created xsi:type="dcterms:W3CDTF">2020-05-05T09:09:14Z</dcterms:created>
  <dcterms:modified xsi:type="dcterms:W3CDTF">2020-05-05T09:46:14Z</dcterms:modified>
</cp:coreProperties>
</file>