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8A7BE-1558-4079-AD16-916978235571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5925B-03BC-4B08-A61C-45E27B8A76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5925B-03BC-4B08-A61C-45E27B8A765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4AE7D-4CBE-4FF8-B5B6-897C49258A2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0D976-51E7-4D4B-8000-E07FF6C1FCC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4AE7D-4CBE-4FF8-B5B6-897C49258A2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0D976-51E7-4D4B-8000-E07FF6C1F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4AE7D-4CBE-4FF8-B5B6-897C49258A2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0D976-51E7-4D4B-8000-E07FF6C1F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4AE7D-4CBE-4FF8-B5B6-897C49258A2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0D976-51E7-4D4B-8000-E07FF6C1F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4AE7D-4CBE-4FF8-B5B6-897C49258A2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0D976-51E7-4D4B-8000-E07FF6C1FC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4AE7D-4CBE-4FF8-B5B6-897C49258A2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0D976-51E7-4D4B-8000-E07FF6C1F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4AE7D-4CBE-4FF8-B5B6-897C49258A2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0D976-51E7-4D4B-8000-E07FF6C1FCC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4AE7D-4CBE-4FF8-B5B6-897C49258A2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0D976-51E7-4D4B-8000-E07FF6C1F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4AE7D-4CBE-4FF8-B5B6-897C49258A2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0D976-51E7-4D4B-8000-E07FF6C1F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4AE7D-4CBE-4FF8-B5B6-897C49258A2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0D976-51E7-4D4B-8000-E07FF6C1F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244AE7D-4CBE-4FF8-B5B6-897C49258A2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FA0D976-51E7-4D4B-8000-E07FF6C1F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244AE7D-4CBE-4FF8-B5B6-897C49258A2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FA0D976-51E7-4D4B-8000-E07FF6C1FCC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ПРИРОДНИ РЕСУРСИ- ОДРЖИВО КОРИШЋЕЊЕ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Природни ресурси су природна богатства – биљни и животињски свет, вода, ваздух,  земљиште, нафта, метали, руде, минерали и др. 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Природни ресурси једне земље одређују њено богатство и статус у светском економском систему, њену моћ и политички утицај. Природни ресурси су опште добро и заједничко богатство. Њихово коришћење, привредна примена  и економска валоризација треба да буду плански  усмерени и наменски контролисани.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Према трајању, природни ресурси могу бити: необновљиви,  стални и обновљиви</a:t>
            </a:r>
            <a:r>
              <a:rPr lang="ru-RU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u="sng" dirty="0" smtClean="0"/>
              <a:t>НЕОБНОВЉИВИ </a:t>
            </a:r>
            <a:r>
              <a:rPr lang="ru-RU" b="1" dirty="0" smtClean="0"/>
              <a:t>су они који су присутни у ограниченим количинама</a:t>
            </a:r>
            <a:r>
              <a:rPr lang="ru-RU" dirty="0" smtClean="0"/>
              <a:t> </a:t>
            </a:r>
            <a:r>
              <a:rPr lang="ru-RU" b="1" dirty="0" smtClean="0"/>
              <a:t>и њихова налазишта имају ограничен “век трајања</a:t>
            </a:r>
            <a:r>
              <a:rPr lang="ru-RU" b="1" dirty="0" smtClean="0"/>
              <a:t>”.</a:t>
            </a:r>
          </a:p>
          <a:p>
            <a:r>
              <a:rPr lang="ru-RU" b="1" dirty="0" smtClean="0"/>
              <a:t>Ту спадају</a:t>
            </a:r>
            <a:r>
              <a:rPr lang="en-US" b="1" dirty="0" smtClean="0"/>
              <a:t>:</a:t>
            </a:r>
          </a:p>
          <a:p>
            <a:r>
              <a:rPr lang="ru-RU" dirty="0" smtClean="0"/>
              <a:t> угаљ, нафта, природни </a:t>
            </a:r>
            <a:r>
              <a:rPr lang="ru-RU" dirty="0" smtClean="0"/>
              <a:t>гас(фосилна горива)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ru-RU" dirty="0" smtClean="0"/>
              <a:t> руде(минералне сировине).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Према неким проценама, укупне светске резерве нафте биће потрошене у наредних 30 до 40 година,  руде цинка и бакра за 20 год., а угља и природног гаса има нешто више, за наредних 100 година.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u="sng" dirty="0" smtClean="0"/>
              <a:t>Угаљ</a:t>
            </a:r>
            <a:r>
              <a:rPr lang="ru-RU" dirty="0" smtClean="0"/>
              <a:t> је биљног порекла, настао у доба карбона и води порекло од џиновских, </a:t>
            </a:r>
            <a:r>
              <a:rPr lang="ru-RU" dirty="0" smtClean="0"/>
              <a:t>д</a:t>
            </a:r>
            <a:r>
              <a:rPr lang="sr-Cyrl-RS" dirty="0" smtClean="0"/>
              <a:t>р</a:t>
            </a:r>
            <a:r>
              <a:rPr lang="ru-RU" dirty="0" smtClean="0"/>
              <a:t>венастих </a:t>
            </a:r>
            <a:r>
              <a:rPr lang="ru-RU" dirty="0" smtClean="0"/>
              <a:t>папрати које су се у тадашњим мочварама фосилизовале у анаеробним условима, под високим температурама и високим притиском. Типови угља (лигнит, камени…) се разликују по концетрацији угљеника, што зависи од њихове старости и услова настајања.</a:t>
            </a:r>
          </a:p>
          <a:p>
            <a:pPr fontAlgn="base"/>
            <a:r>
              <a:rPr lang="ru-RU" u="sng" dirty="0" smtClean="0"/>
              <a:t>Нафта </a:t>
            </a:r>
            <a:r>
              <a:rPr lang="ru-RU" dirty="0" smtClean="0"/>
              <a:t>је настала фосилизацијим делова морских организама животињског (зоопланктон) порекла. Планктонска киша ових организама наталожила је уљне капљице на дну мора и океана, где је процесом фосилизације настала нафта.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sr-Cyrl-RS" u="sng" dirty="0" smtClean="0"/>
              <a:t>Природни гас</a:t>
            </a:r>
            <a:r>
              <a:rPr lang="sr-Cyrl-RS" dirty="0" smtClean="0"/>
              <a:t> је уобичајени пратилац нафте, чијим разлагањем настаје. При сагоревању природни гас ослобађа дупло мање угљен диоксида у односу на исту количину угља.</a:t>
            </a:r>
          </a:p>
          <a:p>
            <a:pPr fontAlgn="base"/>
            <a:r>
              <a:rPr lang="sr-Cyrl-RS" dirty="0" smtClean="0">
                <a:solidFill>
                  <a:srgbClr val="FF0000"/>
                </a:solidFill>
              </a:rPr>
              <a:t>Коришћење ових ресурса доводи до великог загађивања животне средине – ваздуха, воде и земљишта.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/>
              <a:t>СТАЛНИ</a:t>
            </a:r>
            <a:r>
              <a:rPr lang="ru-RU" b="1" dirty="0" smtClean="0"/>
              <a:t> ресурси су сунчево зрачење, ветар, таласи, плима и осека и они су </a:t>
            </a:r>
            <a:r>
              <a:rPr lang="ru-RU" b="1" dirty="0" smtClean="0"/>
              <a:t>потенцијални </a:t>
            </a:r>
            <a:r>
              <a:rPr lang="ru-RU" b="1" dirty="0" smtClean="0"/>
              <a:t>извори енергије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Са порастом употребе фосилних горива, клима на Земљи је постала топлија и сада се све више трага за алтернативним изворима енергије (вода, ветар…), који се користе све више, али њихов удео у производњи укупне енергије је још увек мали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ОДРЖИВО КОРИШЋЕЊЕ ПРИРОДНИХ РЕСУРСА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Рационално коришћење необновљивих ресурса, тј.  у што мањој мери</a:t>
            </a:r>
          </a:p>
          <a:p>
            <a:r>
              <a:rPr lang="sr-Cyrl-RS" dirty="0" smtClean="0"/>
              <a:t>Коришћење обновљивих ресурса, уз одређена ограничења</a:t>
            </a:r>
          </a:p>
          <a:p>
            <a:r>
              <a:rPr lang="sr-Cyrl-RS" smtClean="0"/>
              <a:t>Коришћење сталних ресурса у што већој мери.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</TotalTime>
  <Words>100</Words>
  <Application>Microsoft Office PowerPoint</Application>
  <PresentationFormat>On-screen Show (4:3)</PresentationFormat>
  <Paragraphs>21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ПРИРОДНИ РЕСУРСИ- ОДРЖИВО КОРИШЋЕЊЕ</vt:lpstr>
      <vt:lpstr>Slide 2</vt:lpstr>
      <vt:lpstr>Slide 3</vt:lpstr>
      <vt:lpstr>Slide 4</vt:lpstr>
      <vt:lpstr>Slide 5</vt:lpstr>
      <vt:lpstr>Slide 6</vt:lpstr>
      <vt:lpstr>Slide 7</vt:lpstr>
      <vt:lpstr>Slide 8</vt:lpstr>
      <vt:lpstr>ОДРЖИВО КОРИШЋЕЊЕ ПРИРОДНИХ РЕСУРСА: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ПРИРОДНИ РЕСУРСИ- ОДРЖИВО КОРИШЋЕЊЕ</dc:title>
  <dc:creator>Korisnik</dc:creator>
  <cp:lastModifiedBy>Korisnik</cp:lastModifiedBy>
  <cp:revision>2</cp:revision>
  <dcterms:created xsi:type="dcterms:W3CDTF">2020-04-02T13:45:46Z</dcterms:created>
  <dcterms:modified xsi:type="dcterms:W3CDTF">2020-04-02T14:05:17Z</dcterms:modified>
</cp:coreProperties>
</file>